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73" r:id="rId2"/>
    <p:sldId id="304" r:id="rId3"/>
    <p:sldId id="305" r:id="rId4"/>
    <p:sldId id="306" r:id="rId5"/>
    <p:sldId id="307" r:id="rId6"/>
    <p:sldId id="308" r:id="rId7"/>
    <p:sldId id="309" r:id="rId8"/>
    <p:sldId id="310" r:id="rId9"/>
    <p:sldId id="311" r:id="rId10"/>
    <p:sldId id="312" r:id="rId11"/>
    <p:sldId id="313" r:id="rId12"/>
    <p:sldId id="314" r:id="rId13"/>
    <p:sldId id="315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F6A"/>
    <a:srgbClr val="FAF3E0"/>
    <a:srgbClr val="960400"/>
    <a:srgbClr val="FEAA7C"/>
    <a:srgbClr val="F0B5B2"/>
    <a:srgbClr val="F1ECE6"/>
    <a:srgbClr val="F4F4F4"/>
    <a:srgbClr val="D1332A"/>
    <a:srgbClr val="E9454D"/>
    <a:srgbClr val="F2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76" autoAdjust="0"/>
    <p:restoredTop sz="94424" autoAdjust="0"/>
  </p:normalViewPr>
  <p:slideViewPr>
    <p:cSldViewPr snapToGrid="0">
      <p:cViewPr varScale="1">
        <p:scale>
          <a:sx n="87" d="100"/>
          <a:sy n="87" d="100"/>
        </p:scale>
        <p:origin x="70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1BCE34-0066-48CD-9CFE-1A6AE7172AA2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4DBD74-5DE9-49EB-AF11-D3A07962F3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16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DBD74-5DE9-49EB-AF11-D3A07962F3B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894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DBD74-5DE9-49EB-AF11-D3A07962F3B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555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DBD74-5DE9-49EB-AF11-D3A07962F3B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820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DBD74-5DE9-49EB-AF11-D3A07962F3B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457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DBD74-5DE9-49EB-AF11-D3A07962F3B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671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DBD74-5DE9-49EB-AF11-D3A07962F3B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733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DBD74-5DE9-49EB-AF11-D3A07962F3B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449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DBD74-5DE9-49EB-AF11-D3A07962F3B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340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DBD74-5DE9-49EB-AF11-D3A07962F3B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090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DBD74-5DE9-49EB-AF11-D3A07962F3B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372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DBD74-5DE9-49EB-AF11-D3A07962F3B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837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DBD74-5DE9-49EB-AF11-D3A07962F3B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055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AE968-A686-4345-A8C5-B947C484CD5A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D1C28-88CB-4E86-B19E-57E624576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674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AE968-A686-4345-A8C5-B947C484CD5A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D1C28-88CB-4E86-B19E-57E624576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839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AE968-A686-4345-A8C5-B947C484CD5A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D1C28-88CB-4E86-B19E-57E624576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413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AE968-A686-4345-A8C5-B947C484CD5A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D1C28-88CB-4E86-B19E-57E624576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449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AE968-A686-4345-A8C5-B947C484CD5A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D1C28-88CB-4E86-B19E-57E624576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478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AE968-A686-4345-A8C5-B947C484CD5A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D1C28-88CB-4E86-B19E-57E624576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952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AE968-A686-4345-A8C5-B947C484CD5A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D1C28-88CB-4E86-B19E-57E624576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968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AE968-A686-4345-A8C5-B947C484CD5A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D1C28-88CB-4E86-B19E-57E624576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834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AE968-A686-4345-A8C5-B947C484CD5A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D1C28-88CB-4E86-B19E-57E624576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869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AE968-A686-4345-A8C5-B947C484CD5A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D1C28-88CB-4E86-B19E-57E624576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573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AE968-A686-4345-A8C5-B947C484CD5A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D1C28-88CB-4E86-B19E-57E624576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491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7AE968-A686-4345-A8C5-B947C484CD5A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CD1C28-88CB-4E86-B19E-57E624576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290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42014A-53FA-4B98-B0E5-1D06AC123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4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5"/>
            <a:ext cx="12192000" cy="6862457"/>
          </a:xfrm>
          <a:prstGeom prst="rect">
            <a:avLst/>
          </a:prstGeom>
        </p:spPr>
      </p:pic>
      <p:sp>
        <p:nvSpPr>
          <p:cNvPr id="12" name="육각형 11">
            <a:extLst>
              <a:ext uri="{FF2B5EF4-FFF2-40B4-BE49-F238E27FC236}">
                <a16:creationId xmlns:a16="http://schemas.microsoft.com/office/drawing/2014/main" id="{8498D56A-ECD6-4F15-BD03-E4DED4EB94FB}"/>
              </a:ext>
            </a:extLst>
          </p:cNvPr>
          <p:cNvSpPr/>
          <p:nvPr/>
        </p:nvSpPr>
        <p:spPr>
          <a:xfrm>
            <a:off x="3510280" y="1635760"/>
            <a:ext cx="5171440" cy="3597120"/>
          </a:xfrm>
          <a:prstGeom prst="hexagon">
            <a:avLst/>
          </a:prstGeom>
          <a:noFill/>
          <a:ln w="66675" cmpd="dbl">
            <a:solidFill>
              <a:srgbClr val="1C4C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10F73AD-3A25-446C-B490-E9835D8BF894}"/>
              </a:ext>
            </a:extLst>
          </p:cNvPr>
          <p:cNvCxnSpPr/>
          <p:nvPr/>
        </p:nvCxnSpPr>
        <p:spPr>
          <a:xfrm>
            <a:off x="-35736" y="3431297"/>
            <a:ext cx="3528432" cy="0"/>
          </a:xfrm>
          <a:prstGeom prst="line">
            <a:avLst/>
          </a:prstGeom>
          <a:ln w="22225">
            <a:solidFill>
              <a:srgbClr val="204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01289D8-5BC3-4666-B85E-AB9966BAFB31}"/>
              </a:ext>
            </a:extLst>
          </p:cNvPr>
          <p:cNvCxnSpPr>
            <a:endCxn id="4" idx="3"/>
          </p:cNvCxnSpPr>
          <p:nvPr/>
        </p:nvCxnSpPr>
        <p:spPr>
          <a:xfrm flipV="1">
            <a:off x="8717810" y="3435564"/>
            <a:ext cx="3474190" cy="6495"/>
          </a:xfrm>
          <a:prstGeom prst="line">
            <a:avLst/>
          </a:prstGeom>
          <a:ln w="22225">
            <a:solidFill>
              <a:srgbClr val="204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99392F1-91DB-482F-8071-28DB5F1479E5}"/>
              </a:ext>
            </a:extLst>
          </p:cNvPr>
          <p:cNvSpPr txBox="1"/>
          <p:nvPr/>
        </p:nvSpPr>
        <p:spPr>
          <a:xfrm>
            <a:off x="3386759" y="2843107"/>
            <a:ext cx="5361001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0" b="1" dirty="0" smtClean="0">
                <a:ln w="12700">
                  <a:solidFill>
                    <a:srgbClr val="AE141A"/>
                  </a:solidFill>
                  <a:prstDash val="solid"/>
                </a:ln>
                <a:pattFill prst="pct50">
                  <a:fgClr>
                    <a:srgbClr val="AC1319"/>
                  </a:fgClr>
                  <a:bgClr>
                    <a:srgbClr val="F8F8ED"/>
                  </a:bgClr>
                </a:pattFill>
                <a:effectLst>
                  <a:outerShdw dist="38100" dir="2640000" algn="bl" rotWithShape="0">
                    <a:srgbClr val="AE141A"/>
                  </a:outerShdw>
                </a:effectLst>
                <a:latin typeface="Broadway" panose="04040905080B02020502" pitchFamily="82" charset="0"/>
              </a:rPr>
              <a:t>골라 라 골라</a:t>
            </a:r>
            <a:endParaRPr lang="ko-KR" altLang="en-US" sz="7000" dirty="0">
              <a:ln w="12700">
                <a:solidFill>
                  <a:srgbClr val="AE141A"/>
                </a:solidFill>
                <a:prstDash val="solid"/>
              </a:ln>
              <a:pattFill prst="pct50">
                <a:fgClr>
                  <a:srgbClr val="AC1319"/>
                </a:fgClr>
                <a:bgClr>
                  <a:srgbClr val="F8F8ED"/>
                </a:bgClr>
              </a:pattFill>
              <a:effectLst>
                <a:outerShdw dist="38100" dir="2640000" algn="bl" rotWithShape="0">
                  <a:srgbClr val="AE141A"/>
                </a:outerShdw>
              </a:effectLst>
              <a:latin typeface="Broadway" panose="04040905080B02020502" pitchFamily="82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485A72F-138E-4248-AD52-FEA71ADC5579}"/>
              </a:ext>
            </a:extLst>
          </p:cNvPr>
          <p:cNvCxnSpPr/>
          <p:nvPr/>
        </p:nvCxnSpPr>
        <p:spPr>
          <a:xfrm>
            <a:off x="4026000" y="2879502"/>
            <a:ext cx="4140000" cy="0"/>
          </a:xfrm>
          <a:prstGeom prst="line">
            <a:avLst/>
          </a:prstGeom>
          <a:ln w="15875">
            <a:solidFill>
              <a:srgbClr val="204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C62FC23-921E-49CD-B48C-C90ED24D0185}"/>
              </a:ext>
            </a:extLst>
          </p:cNvPr>
          <p:cNvSpPr txBox="1"/>
          <p:nvPr/>
        </p:nvSpPr>
        <p:spPr>
          <a:xfrm>
            <a:off x="4026000" y="2040841"/>
            <a:ext cx="414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rgbClr val="204F6A"/>
                </a:solidFill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마트의 역습</a:t>
            </a:r>
            <a:endParaRPr lang="en-US" altLang="ko-KR" sz="3200" dirty="0">
              <a:solidFill>
                <a:srgbClr val="204F6A"/>
              </a:solidFill>
              <a:latin typeface="Sandoll 개화 01 Regular" panose="020B0600000101010101" pitchFamily="34" charset="-127"/>
              <a:ea typeface="Sandoll 개화 01 Regular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6101108-C700-416B-B921-6BE31D92C355}"/>
              </a:ext>
            </a:extLst>
          </p:cNvPr>
          <p:cNvCxnSpPr/>
          <p:nvPr/>
        </p:nvCxnSpPr>
        <p:spPr>
          <a:xfrm>
            <a:off x="4026000" y="4146144"/>
            <a:ext cx="4140000" cy="0"/>
          </a:xfrm>
          <a:prstGeom prst="line">
            <a:avLst/>
          </a:prstGeom>
          <a:ln w="15875">
            <a:solidFill>
              <a:srgbClr val="204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EB67826-A0FD-4A4F-8348-4A23F65DFEDD}"/>
              </a:ext>
            </a:extLst>
          </p:cNvPr>
          <p:cNvSpPr txBox="1"/>
          <p:nvPr/>
        </p:nvSpPr>
        <p:spPr>
          <a:xfrm>
            <a:off x="4090720" y="4170158"/>
            <a:ext cx="401056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rgbClr val="204F6A"/>
                </a:solidFill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조명┃ </a:t>
            </a:r>
            <a:r>
              <a:rPr lang="ko-KR" altLang="en-US" sz="1500" dirty="0" err="1" smtClean="0">
                <a:solidFill>
                  <a:srgbClr val="204F6A"/>
                </a:solidFill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키오스크는</a:t>
            </a:r>
            <a:r>
              <a:rPr lang="ko-KR" altLang="en-US" sz="1500" dirty="0" smtClean="0">
                <a:solidFill>
                  <a:srgbClr val="204F6A"/>
                </a:solidFill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 멈추지 않아 </a:t>
            </a:r>
            <a:r>
              <a:rPr lang="en-US" altLang="ko-KR" sz="1500" dirty="0" smtClean="0">
                <a:solidFill>
                  <a:srgbClr val="204F6A"/>
                </a:solidFill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Boy ~ </a:t>
            </a:r>
            <a:r>
              <a:rPr lang="ko-KR" altLang="en-US" sz="1500" dirty="0" smtClean="0">
                <a:solidFill>
                  <a:srgbClr val="204F6A"/>
                </a:solidFill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♥</a:t>
            </a:r>
            <a:endParaRPr lang="en-US" altLang="ko-KR" sz="1500" dirty="0">
              <a:solidFill>
                <a:srgbClr val="204F6A"/>
              </a:solidFill>
              <a:latin typeface="Sandoll 개화 01 Regular" panose="020B0600000101010101" pitchFamily="34" charset="-127"/>
              <a:ea typeface="Sandoll 개화 01 Regular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DBA769-5732-4F70-98A9-812090C48D49}"/>
              </a:ext>
            </a:extLst>
          </p:cNvPr>
          <p:cNvSpPr txBox="1"/>
          <p:nvPr/>
        </p:nvSpPr>
        <p:spPr>
          <a:xfrm>
            <a:off x="4090720" y="4711030"/>
            <a:ext cx="4010560" cy="4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 err="1" smtClean="0">
                <a:solidFill>
                  <a:srgbClr val="204F6A"/>
                </a:solidFill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구준모</a:t>
            </a:r>
            <a:r>
              <a:rPr lang="ko-KR" altLang="en-US" sz="1500" b="1" dirty="0" smtClean="0">
                <a:solidFill>
                  <a:srgbClr val="204F6A"/>
                </a:solidFill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 김용욱 김재경 박경수 </a:t>
            </a:r>
            <a:r>
              <a:rPr lang="ko-KR" altLang="en-US" sz="1500" b="1" dirty="0" err="1" smtClean="0">
                <a:solidFill>
                  <a:srgbClr val="204F6A"/>
                </a:solidFill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변찬석</a:t>
            </a:r>
            <a:r>
              <a:rPr lang="ko-KR" altLang="en-US" sz="1500" b="1" dirty="0" smtClean="0">
                <a:solidFill>
                  <a:srgbClr val="204F6A"/>
                </a:solidFill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 안성호</a:t>
            </a:r>
            <a:endParaRPr lang="ko-KR" altLang="en-US" sz="1500" b="1" dirty="0">
              <a:solidFill>
                <a:srgbClr val="204F6A"/>
              </a:solidFill>
              <a:latin typeface="Sandoll 개화 01 Regular" panose="020B0600000101010101" pitchFamily="34" charset="-127"/>
              <a:ea typeface="Sandoll 개화 01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169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9830404-020B-48C3-A74C-912AF889E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  <a14:imgEffect>
                      <a14:brightnessContrast bright="4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57"/>
            <a:ext cx="12192000" cy="6862457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BAF933CD-1A59-47C9-A2EF-87EC6E51F980}"/>
              </a:ext>
            </a:extLst>
          </p:cNvPr>
          <p:cNvSpPr/>
          <p:nvPr/>
        </p:nvSpPr>
        <p:spPr>
          <a:xfrm>
            <a:off x="420691" y="365233"/>
            <a:ext cx="1080000" cy="1080000"/>
          </a:xfrm>
          <a:prstGeom prst="ellipse">
            <a:avLst/>
          </a:prstGeom>
          <a:solidFill>
            <a:srgbClr val="204F6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1ECE6"/>
                </a:solidFill>
              </a:rPr>
              <a:t>	</a:t>
            </a:r>
            <a:endParaRPr lang="ko-KR" altLang="en-US" dirty="0">
              <a:solidFill>
                <a:srgbClr val="F1ECE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5A7454-E60C-4870-A065-84AD2A87BB66}"/>
              </a:ext>
            </a:extLst>
          </p:cNvPr>
          <p:cNvSpPr txBox="1"/>
          <p:nvPr/>
        </p:nvSpPr>
        <p:spPr>
          <a:xfrm>
            <a:off x="665267" y="337334"/>
            <a:ext cx="746445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00" i="1" dirty="0" smtClean="0">
                <a:solidFill>
                  <a:srgbClr val="E0DAD4"/>
                </a:solidFill>
                <a:latin typeface="Elephant" panose="02020904090505020303" pitchFamily="18" charset="0"/>
              </a:rPr>
              <a:t>3</a:t>
            </a:r>
            <a:endParaRPr lang="ko-KR" altLang="en-US" sz="8500" i="1" dirty="0">
              <a:solidFill>
                <a:srgbClr val="E0DAD4"/>
              </a:solidFill>
              <a:latin typeface="Elephant" panose="02020904090505020303" pitchFamily="18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BBF039E-90E0-4CA3-BD3A-1DF5F3FCB2FD}"/>
              </a:ext>
            </a:extLst>
          </p:cNvPr>
          <p:cNvCxnSpPr/>
          <p:nvPr/>
        </p:nvCxnSpPr>
        <p:spPr>
          <a:xfrm>
            <a:off x="726691" y="1870469"/>
            <a:ext cx="468000" cy="0"/>
          </a:xfrm>
          <a:prstGeom prst="line">
            <a:avLst/>
          </a:prstGeom>
          <a:ln w="41275">
            <a:solidFill>
              <a:srgbClr val="204F6A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A164B8A-53E5-4D3A-BD31-E71CDD419D66}"/>
              </a:ext>
            </a:extLst>
          </p:cNvPr>
          <p:cNvCxnSpPr>
            <a:cxnSpLocks/>
          </p:cNvCxnSpPr>
          <p:nvPr/>
        </p:nvCxnSpPr>
        <p:spPr>
          <a:xfrm flipV="1">
            <a:off x="1943049" y="0"/>
            <a:ext cx="0" cy="6858000"/>
          </a:xfrm>
          <a:prstGeom prst="line">
            <a:avLst/>
          </a:prstGeom>
          <a:ln w="12700">
            <a:solidFill>
              <a:srgbClr val="204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 rot="16200000">
            <a:off x="4753443" y="-1584563"/>
            <a:ext cx="800219" cy="5463996"/>
          </a:xfrm>
          <a:prstGeom prst="rect">
            <a:avLst/>
          </a:prstGeom>
          <a:noFill/>
        </p:spPr>
        <p:txBody>
          <a:bodyPr vert="eaVert" wrap="none" lIns="91440" tIns="45720" rIns="91440" bIns="45720">
            <a:spAutoFit/>
          </a:bodyPr>
          <a:lstStyle/>
          <a:p>
            <a:r>
              <a:rPr lang="ko-KR" altLang="en-US" sz="4000" dirty="0" smtClean="0">
                <a:ln w="0"/>
                <a:solidFill>
                  <a:srgbClr val="204F6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와이어 프레임 </a:t>
            </a:r>
            <a:r>
              <a:rPr lang="en-US" altLang="ko-KR" sz="4000" dirty="0" smtClean="0">
                <a:ln w="0"/>
                <a:solidFill>
                  <a:srgbClr val="204F6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– </a:t>
            </a:r>
            <a:r>
              <a:rPr lang="ko-KR" altLang="en-US" sz="4000" dirty="0" err="1" smtClean="0">
                <a:ln w="0"/>
                <a:solidFill>
                  <a:srgbClr val="204F6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키오스크</a:t>
            </a:r>
            <a:endParaRPr lang="en-US" altLang="ko-KR" sz="4000" dirty="0" smtClean="0">
              <a:ln w="0"/>
              <a:solidFill>
                <a:srgbClr val="204F6A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andoll 개화 01 Regular" panose="020B0600000101010101" pitchFamily="34" charset="-127"/>
              <a:ea typeface="Sandoll 개화 01 Regular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2658" y="1579334"/>
            <a:ext cx="4545502" cy="505152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47884" y="2563878"/>
            <a:ext cx="800219" cy="3965188"/>
          </a:xfrm>
          <a:prstGeom prst="rect">
            <a:avLst/>
          </a:prstGeom>
          <a:noFill/>
        </p:spPr>
        <p:txBody>
          <a:bodyPr vert="eaVert" wrap="none" lIns="91440" tIns="45720" rIns="91440" bIns="45720">
            <a:spAutoFit/>
          </a:bodyPr>
          <a:lstStyle/>
          <a:p>
            <a:r>
              <a:rPr lang="ko-KR" altLang="en-US" sz="4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서</a:t>
            </a:r>
            <a:r>
              <a:rPr lang="ko-KR" altLang="en-US" sz="40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 비 스 소 개</a:t>
            </a:r>
            <a:r>
              <a:rPr lang="ko-KR" altLang="en-US" sz="40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    </a:t>
            </a:r>
            <a:endParaRPr lang="en-US" altLang="ko-KR" sz="4000" dirty="0" smtClean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andoll 개화 01 Regular" panose="020B0600000101010101" pitchFamily="34" charset="-127"/>
              <a:ea typeface="Sandoll 개화 01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484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9830404-020B-48C3-A74C-912AF889E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  <a14:imgEffect>
                      <a14:brightnessContrast bright="4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57"/>
            <a:ext cx="12192000" cy="6862457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BAF933CD-1A59-47C9-A2EF-87EC6E51F980}"/>
              </a:ext>
            </a:extLst>
          </p:cNvPr>
          <p:cNvSpPr/>
          <p:nvPr/>
        </p:nvSpPr>
        <p:spPr>
          <a:xfrm>
            <a:off x="420691" y="365233"/>
            <a:ext cx="1080000" cy="1080000"/>
          </a:xfrm>
          <a:prstGeom prst="ellipse">
            <a:avLst/>
          </a:prstGeom>
          <a:solidFill>
            <a:srgbClr val="204F6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1ECE6"/>
                </a:solidFill>
              </a:rPr>
              <a:t>	</a:t>
            </a:r>
            <a:endParaRPr lang="ko-KR" altLang="en-US" dirty="0">
              <a:solidFill>
                <a:srgbClr val="F1ECE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5A7454-E60C-4870-A065-84AD2A87BB66}"/>
              </a:ext>
            </a:extLst>
          </p:cNvPr>
          <p:cNvSpPr txBox="1"/>
          <p:nvPr/>
        </p:nvSpPr>
        <p:spPr>
          <a:xfrm>
            <a:off x="665267" y="337334"/>
            <a:ext cx="746445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00" i="1" dirty="0" smtClean="0">
                <a:solidFill>
                  <a:srgbClr val="E0DAD4"/>
                </a:solidFill>
                <a:latin typeface="Elephant" panose="02020904090505020303" pitchFamily="18" charset="0"/>
              </a:rPr>
              <a:t>3</a:t>
            </a:r>
            <a:endParaRPr lang="ko-KR" altLang="en-US" sz="8500" i="1" dirty="0">
              <a:solidFill>
                <a:srgbClr val="E0DAD4"/>
              </a:solidFill>
              <a:latin typeface="Elephant" panose="02020904090505020303" pitchFamily="18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BBF039E-90E0-4CA3-BD3A-1DF5F3FCB2FD}"/>
              </a:ext>
            </a:extLst>
          </p:cNvPr>
          <p:cNvCxnSpPr/>
          <p:nvPr/>
        </p:nvCxnSpPr>
        <p:spPr>
          <a:xfrm>
            <a:off x="726691" y="1870469"/>
            <a:ext cx="468000" cy="0"/>
          </a:xfrm>
          <a:prstGeom prst="line">
            <a:avLst/>
          </a:prstGeom>
          <a:ln w="41275">
            <a:solidFill>
              <a:srgbClr val="204F6A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A164B8A-53E5-4D3A-BD31-E71CDD419D66}"/>
              </a:ext>
            </a:extLst>
          </p:cNvPr>
          <p:cNvCxnSpPr>
            <a:cxnSpLocks/>
          </p:cNvCxnSpPr>
          <p:nvPr/>
        </p:nvCxnSpPr>
        <p:spPr>
          <a:xfrm flipV="1">
            <a:off x="1943049" y="0"/>
            <a:ext cx="0" cy="6858000"/>
          </a:xfrm>
          <a:prstGeom prst="line">
            <a:avLst/>
          </a:prstGeom>
          <a:ln w="12700">
            <a:solidFill>
              <a:srgbClr val="204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 rot="16200000">
            <a:off x="4753443" y="-1356135"/>
            <a:ext cx="800219" cy="5007140"/>
          </a:xfrm>
          <a:prstGeom prst="rect">
            <a:avLst/>
          </a:prstGeom>
          <a:noFill/>
        </p:spPr>
        <p:txBody>
          <a:bodyPr vert="eaVert" wrap="none" lIns="91440" tIns="45720" rIns="91440" bIns="45720">
            <a:spAutoFit/>
          </a:bodyPr>
          <a:lstStyle/>
          <a:p>
            <a:r>
              <a:rPr lang="ko-KR" altLang="en-US" sz="4000" dirty="0" smtClean="0">
                <a:ln w="0"/>
                <a:solidFill>
                  <a:srgbClr val="204F6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와이어 프레임 </a:t>
            </a:r>
            <a:r>
              <a:rPr lang="en-US" altLang="ko-KR" sz="4000" dirty="0" smtClean="0">
                <a:ln w="0"/>
                <a:solidFill>
                  <a:srgbClr val="204F6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– </a:t>
            </a:r>
            <a:r>
              <a:rPr lang="ko-KR" altLang="en-US" sz="4000" dirty="0" smtClean="0">
                <a:ln w="0"/>
                <a:solidFill>
                  <a:srgbClr val="204F6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관리자</a:t>
            </a:r>
            <a:endParaRPr lang="en-US" altLang="ko-KR" sz="4000" dirty="0" smtClean="0">
              <a:ln w="0"/>
              <a:solidFill>
                <a:srgbClr val="204F6A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andoll 개화 01 Regular" panose="020B0600000101010101" pitchFamily="34" charset="-127"/>
              <a:ea typeface="Sandoll 개화 01 Regular" panose="020B0600000101010101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721" y="1798320"/>
            <a:ext cx="6369643" cy="448198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47884" y="2563878"/>
            <a:ext cx="800219" cy="3965188"/>
          </a:xfrm>
          <a:prstGeom prst="rect">
            <a:avLst/>
          </a:prstGeom>
          <a:noFill/>
        </p:spPr>
        <p:txBody>
          <a:bodyPr vert="eaVert" wrap="none" lIns="91440" tIns="45720" rIns="91440" bIns="45720">
            <a:spAutoFit/>
          </a:bodyPr>
          <a:lstStyle/>
          <a:p>
            <a:r>
              <a:rPr lang="ko-KR" altLang="en-US" sz="4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서</a:t>
            </a:r>
            <a:r>
              <a:rPr lang="ko-KR" altLang="en-US" sz="40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 비 스 소 개</a:t>
            </a:r>
            <a:r>
              <a:rPr lang="ko-KR" altLang="en-US" sz="40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    </a:t>
            </a:r>
            <a:endParaRPr lang="en-US" altLang="ko-KR" sz="4000" dirty="0" smtClean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andoll 개화 01 Regular" panose="020B0600000101010101" pitchFamily="34" charset="-127"/>
              <a:ea typeface="Sandoll 개화 01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712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9830404-020B-48C3-A74C-912AF889E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  <a14:imgEffect>
                      <a14:brightnessContrast bright="4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57"/>
            <a:ext cx="12192000" cy="6862457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BAF933CD-1A59-47C9-A2EF-87EC6E51F980}"/>
              </a:ext>
            </a:extLst>
          </p:cNvPr>
          <p:cNvSpPr/>
          <p:nvPr/>
        </p:nvSpPr>
        <p:spPr>
          <a:xfrm>
            <a:off x="420691" y="365233"/>
            <a:ext cx="1080000" cy="1080000"/>
          </a:xfrm>
          <a:prstGeom prst="ellipse">
            <a:avLst/>
          </a:prstGeom>
          <a:solidFill>
            <a:srgbClr val="204F6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1ECE6"/>
                </a:solidFill>
              </a:rPr>
              <a:t>	</a:t>
            </a:r>
            <a:endParaRPr lang="ko-KR" altLang="en-US" dirty="0">
              <a:solidFill>
                <a:srgbClr val="F1ECE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5A7454-E60C-4870-A065-84AD2A87BB66}"/>
              </a:ext>
            </a:extLst>
          </p:cNvPr>
          <p:cNvSpPr txBox="1"/>
          <p:nvPr/>
        </p:nvSpPr>
        <p:spPr>
          <a:xfrm>
            <a:off x="665267" y="337334"/>
            <a:ext cx="746445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00" i="1" dirty="0">
                <a:solidFill>
                  <a:srgbClr val="E0DAD4"/>
                </a:solidFill>
                <a:latin typeface="Elephant" panose="02020904090505020303" pitchFamily="18" charset="0"/>
              </a:rPr>
              <a:t>4</a:t>
            </a:r>
            <a:endParaRPr lang="ko-KR" altLang="en-US" sz="8500" i="1" dirty="0">
              <a:solidFill>
                <a:srgbClr val="E0DAD4"/>
              </a:solidFill>
              <a:latin typeface="Elephant" panose="02020904090505020303" pitchFamily="18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BBF039E-90E0-4CA3-BD3A-1DF5F3FCB2FD}"/>
              </a:ext>
            </a:extLst>
          </p:cNvPr>
          <p:cNvCxnSpPr/>
          <p:nvPr/>
        </p:nvCxnSpPr>
        <p:spPr>
          <a:xfrm>
            <a:off x="726691" y="1870469"/>
            <a:ext cx="468000" cy="0"/>
          </a:xfrm>
          <a:prstGeom prst="line">
            <a:avLst/>
          </a:prstGeom>
          <a:ln w="41275">
            <a:solidFill>
              <a:srgbClr val="204F6A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A164B8A-53E5-4D3A-BD31-E71CDD419D66}"/>
              </a:ext>
            </a:extLst>
          </p:cNvPr>
          <p:cNvCxnSpPr>
            <a:cxnSpLocks/>
          </p:cNvCxnSpPr>
          <p:nvPr/>
        </p:nvCxnSpPr>
        <p:spPr>
          <a:xfrm flipV="1">
            <a:off x="1943049" y="0"/>
            <a:ext cx="0" cy="6858000"/>
          </a:xfrm>
          <a:prstGeom prst="line">
            <a:avLst/>
          </a:prstGeom>
          <a:ln w="12700">
            <a:solidFill>
              <a:srgbClr val="204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490127" y="2604908"/>
            <a:ext cx="954107" cy="3474669"/>
          </a:xfrm>
          <a:prstGeom prst="rect">
            <a:avLst/>
          </a:prstGeom>
          <a:noFill/>
        </p:spPr>
        <p:txBody>
          <a:bodyPr vert="eaVert" wrap="none" lIns="91440" tIns="45720" rIns="91440" bIns="45720">
            <a:spAutoFit/>
          </a:bodyPr>
          <a:lstStyle/>
          <a:p>
            <a:r>
              <a:rPr lang="ko-KR" altLang="en-US" sz="50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기 능 시 연</a:t>
            </a:r>
            <a:endParaRPr lang="en-US" altLang="ko-KR" sz="5000" dirty="0" smtClean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andoll 개화 01 Regular" panose="020B0600000101010101" pitchFamily="34" charset="-127"/>
              <a:ea typeface="Sandoll 개화 01 Regular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000" r="980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739" y="0"/>
            <a:ext cx="8122920" cy="812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94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9830404-020B-48C3-A74C-912AF889E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  <a14:imgEffect>
                      <a14:brightnessContrast bright="4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57"/>
            <a:ext cx="12192000" cy="6862457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BAF933CD-1A59-47C9-A2EF-87EC6E51F980}"/>
              </a:ext>
            </a:extLst>
          </p:cNvPr>
          <p:cNvSpPr/>
          <p:nvPr/>
        </p:nvSpPr>
        <p:spPr>
          <a:xfrm>
            <a:off x="420691" y="365233"/>
            <a:ext cx="1080000" cy="1080000"/>
          </a:xfrm>
          <a:prstGeom prst="ellipse">
            <a:avLst/>
          </a:prstGeom>
          <a:solidFill>
            <a:srgbClr val="204F6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1ECE6"/>
                </a:solidFill>
              </a:rPr>
              <a:t>	</a:t>
            </a:r>
            <a:endParaRPr lang="ko-KR" altLang="en-US" dirty="0">
              <a:solidFill>
                <a:srgbClr val="F1ECE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5A7454-E60C-4870-A065-84AD2A87BB66}"/>
              </a:ext>
            </a:extLst>
          </p:cNvPr>
          <p:cNvSpPr txBox="1"/>
          <p:nvPr/>
        </p:nvSpPr>
        <p:spPr>
          <a:xfrm>
            <a:off x="665267" y="337334"/>
            <a:ext cx="746445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00" i="1" dirty="0" smtClean="0">
                <a:solidFill>
                  <a:srgbClr val="E0DAD4"/>
                </a:solidFill>
                <a:latin typeface="Elephant" panose="02020904090505020303" pitchFamily="18" charset="0"/>
              </a:rPr>
              <a:t>5</a:t>
            </a:r>
            <a:endParaRPr lang="ko-KR" altLang="en-US" sz="8500" i="1" dirty="0">
              <a:solidFill>
                <a:srgbClr val="E0DAD4"/>
              </a:solidFill>
              <a:latin typeface="Elephant" panose="02020904090505020303" pitchFamily="18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BBF039E-90E0-4CA3-BD3A-1DF5F3FCB2FD}"/>
              </a:ext>
            </a:extLst>
          </p:cNvPr>
          <p:cNvCxnSpPr/>
          <p:nvPr/>
        </p:nvCxnSpPr>
        <p:spPr>
          <a:xfrm>
            <a:off x="726691" y="1870469"/>
            <a:ext cx="468000" cy="0"/>
          </a:xfrm>
          <a:prstGeom prst="line">
            <a:avLst/>
          </a:prstGeom>
          <a:ln w="41275">
            <a:solidFill>
              <a:srgbClr val="204F6A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A164B8A-53E5-4D3A-BD31-E71CDD419D66}"/>
              </a:ext>
            </a:extLst>
          </p:cNvPr>
          <p:cNvCxnSpPr>
            <a:cxnSpLocks/>
          </p:cNvCxnSpPr>
          <p:nvPr/>
        </p:nvCxnSpPr>
        <p:spPr>
          <a:xfrm flipV="1">
            <a:off x="1943049" y="0"/>
            <a:ext cx="0" cy="6858000"/>
          </a:xfrm>
          <a:prstGeom prst="line">
            <a:avLst/>
          </a:prstGeom>
          <a:ln w="12700">
            <a:solidFill>
              <a:srgbClr val="204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 rot="16200000">
            <a:off x="6613945" y="1754067"/>
            <a:ext cx="1261884" cy="4351512"/>
          </a:xfrm>
          <a:prstGeom prst="rect">
            <a:avLst/>
          </a:prstGeom>
          <a:noFill/>
        </p:spPr>
        <p:txBody>
          <a:bodyPr vert="eaVert" wrap="none" lIns="91440" tIns="45720" rIns="91440" bIns="45720">
            <a:spAutoFit/>
          </a:bodyPr>
          <a:lstStyle/>
          <a:p>
            <a:r>
              <a:rPr lang="en-US" altLang="ko-KR" sz="70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Q     &amp;      A</a:t>
            </a:r>
            <a:endParaRPr lang="en-US" altLang="ko-KR" sz="7000" dirty="0" smtClean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andoll 개화 01 Regular" panose="020B0600000101010101" pitchFamily="34" charset="-127"/>
              <a:ea typeface="Sandoll 개화 01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088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9830404-020B-48C3-A74C-912AF889E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  <a14:imgEffect>
                      <a14:brightnessContrast bright="4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" y="1307"/>
            <a:ext cx="12192000" cy="686245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91359" y="3006079"/>
            <a:ext cx="738664" cy="2299669"/>
          </a:xfrm>
          <a:prstGeom prst="rect">
            <a:avLst/>
          </a:prstGeom>
          <a:noFill/>
        </p:spPr>
        <p:txBody>
          <a:bodyPr vert="eaVert" wrap="none" lIns="91440" tIns="45720" rIns="91440" bIns="45720">
            <a:spAutoFit/>
          </a:bodyPr>
          <a:lstStyle/>
          <a:p>
            <a:r>
              <a:rPr lang="ko-KR" altLang="en-US" sz="36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차           </a:t>
            </a:r>
            <a:r>
              <a:rPr lang="ko-KR" altLang="en-US" sz="3600" dirty="0" err="1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례</a:t>
            </a:r>
            <a:endParaRPr lang="en-US" altLang="ko-KR" sz="36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andoll 개화 01 Regular" panose="020B0600000101010101" pitchFamily="34" charset="-127"/>
              <a:ea typeface="Sandoll 개화 01 Regular" panose="020B0600000101010101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F933CD-1A59-47C9-A2EF-87EC6E51F980}"/>
              </a:ext>
            </a:extLst>
          </p:cNvPr>
          <p:cNvSpPr/>
          <p:nvPr/>
        </p:nvSpPr>
        <p:spPr>
          <a:xfrm>
            <a:off x="420691" y="365233"/>
            <a:ext cx="1080000" cy="1080000"/>
          </a:xfrm>
          <a:prstGeom prst="ellipse">
            <a:avLst/>
          </a:prstGeom>
          <a:solidFill>
            <a:srgbClr val="204F6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1ECE6"/>
                </a:solidFill>
              </a:rPr>
              <a:t>	</a:t>
            </a:r>
            <a:endParaRPr lang="ko-KR" altLang="en-US" dirty="0">
              <a:solidFill>
                <a:srgbClr val="F1ECE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5A7454-E60C-4870-A065-84AD2A87BB66}"/>
              </a:ext>
            </a:extLst>
          </p:cNvPr>
          <p:cNvSpPr txBox="1"/>
          <p:nvPr/>
        </p:nvSpPr>
        <p:spPr>
          <a:xfrm>
            <a:off x="988357" y="257468"/>
            <a:ext cx="746445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00" i="1" dirty="0">
                <a:solidFill>
                  <a:srgbClr val="E0DAD4"/>
                </a:solidFill>
                <a:latin typeface="Elephant" panose="02020904090505020303" pitchFamily="18" charset="0"/>
              </a:rPr>
              <a:t>.</a:t>
            </a:r>
            <a:endParaRPr lang="ko-KR" altLang="en-US" sz="8500" i="1" dirty="0">
              <a:solidFill>
                <a:srgbClr val="E0DAD4"/>
              </a:solidFill>
              <a:latin typeface="Elephant" panose="02020904090505020303" pitchFamily="18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BBF039E-90E0-4CA3-BD3A-1DF5F3FCB2FD}"/>
              </a:ext>
            </a:extLst>
          </p:cNvPr>
          <p:cNvCxnSpPr/>
          <p:nvPr/>
        </p:nvCxnSpPr>
        <p:spPr>
          <a:xfrm>
            <a:off x="726691" y="1870469"/>
            <a:ext cx="468000" cy="0"/>
          </a:xfrm>
          <a:prstGeom prst="line">
            <a:avLst/>
          </a:prstGeom>
          <a:ln w="41275">
            <a:solidFill>
              <a:srgbClr val="204F6A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A164B8A-53E5-4D3A-BD31-E71CDD419D66}"/>
              </a:ext>
            </a:extLst>
          </p:cNvPr>
          <p:cNvCxnSpPr>
            <a:cxnSpLocks/>
          </p:cNvCxnSpPr>
          <p:nvPr/>
        </p:nvCxnSpPr>
        <p:spPr>
          <a:xfrm flipV="1">
            <a:off x="1943049" y="0"/>
            <a:ext cx="0" cy="6858000"/>
          </a:xfrm>
          <a:prstGeom prst="line">
            <a:avLst/>
          </a:prstGeom>
          <a:ln w="12700">
            <a:solidFill>
              <a:srgbClr val="204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E77D4B0-26AE-49A5-876B-09930901D9BD}"/>
              </a:ext>
            </a:extLst>
          </p:cNvPr>
          <p:cNvSpPr txBox="1"/>
          <p:nvPr/>
        </p:nvSpPr>
        <p:spPr>
          <a:xfrm>
            <a:off x="2398332" y="1091290"/>
            <a:ext cx="99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n w="12700">
                  <a:solidFill>
                    <a:srgbClr val="AE141A"/>
                  </a:solidFill>
                  <a:prstDash val="solid"/>
                </a:ln>
                <a:pattFill prst="pct50">
                  <a:fgClr>
                    <a:srgbClr val="AC1319"/>
                  </a:fgClr>
                  <a:bgClr>
                    <a:srgbClr val="F8F8ED"/>
                  </a:bgClr>
                </a:pattFill>
                <a:effectLst>
                  <a:outerShdw dist="38100" dir="2640000" algn="bl" rotWithShape="0">
                    <a:srgbClr val="AE141A"/>
                  </a:outerShdw>
                </a:effectLst>
                <a:latin typeface="Broadway" panose="04040905080B02020502" pitchFamily="82" charset="0"/>
              </a:rPr>
              <a:t>A</a:t>
            </a:r>
            <a:endParaRPr lang="ko-KR" altLang="en-US" sz="4000" dirty="0">
              <a:ln w="12700">
                <a:solidFill>
                  <a:srgbClr val="AE141A"/>
                </a:solidFill>
                <a:prstDash val="solid"/>
              </a:ln>
              <a:pattFill prst="pct50">
                <a:fgClr>
                  <a:srgbClr val="AC1319"/>
                </a:fgClr>
                <a:bgClr>
                  <a:srgbClr val="F8F8ED"/>
                </a:bgClr>
              </a:pattFill>
              <a:effectLst>
                <a:outerShdw dist="38100" dir="2640000" algn="bl" rotWithShape="0">
                  <a:srgbClr val="AE141A"/>
                </a:outerShdw>
              </a:effectLst>
              <a:latin typeface="Broadway" panose="04040905080B02020502" pitchFamily="8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77D4B0-26AE-49A5-876B-09930901D9BD}"/>
              </a:ext>
            </a:extLst>
          </p:cNvPr>
          <p:cNvSpPr txBox="1"/>
          <p:nvPr/>
        </p:nvSpPr>
        <p:spPr>
          <a:xfrm>
            <a:off x="2396849" y="3293661"/>
            <a:ext cx="99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 w="12700">
                  <a:solidFill>
                    <a:srgbClr val="AE141A"/>
                  </a:solidFill>
                  <a:prstDash val="solid"/>
                </a:ln>
                <a:pattFill prst="pct50">
                  <a:fgClr>
                    <a:srgbClr val="AC1319"/>
                  </a:fgClr>
                  <a:bgClr>
                    <a:srgbClr val="F8F8ED"/>
                  </a:bgClr>
                </a:pattFill>
                <a:effectLst>
                  <a:outerShdw dist="38100" dir="2640000" algn="bl" rotWithShape="0">
                    <a:srgbClr val="AE141A"/>
                  </a:outerShdw>
                </a:effectLst>
                <a:latin typeface="Broadway" panose="04040905080B02020502" pitchFamily="82" charset="0"/>
              </a:rPr>
              <a:t>C</a:t>
            </a:r>
            <a:endParaRPr lang="ko-KR" altLang="en-US" sz="4000" dirty="0">
              <a:ln w="12700">
                <a:solidFill>
                  <a:srgbClr val="AE141A"/>
                </a:solidFill>
                <a:prstDash val="solid"/>
              </a:ln>
              <a:pattFill prst="pct50">
                <a:fgClr>
                  <a:srgbClr val="AC1319"/>
                </a:fgClr>
                <a:bgClr>
                  <a:srgbClr val="F8F8ED"/>
                </a:bgClr>
              </a:pattFill>
              <a:effectLst>
                <a:outerShdw dist="38100" dir="2640000" algn="bl" rotWithShape="0">
                  <a:srgbClr val="AE141A"/>
                </a:outerShdw>
              </a:effectLst>
              <a:latin typeface="Broadway" panose="04040905080B02020502" pitchFamily="8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77D4B0-26AE-49A5-876B-09930901D9BD}"/>
              </a:ext>
            </a:extLst>
          </p:cNvPr>
          <p:cNvSpPr txBox="1"/>
          <p:nvPr/>
        </p:nvSpPr>
        <p:spPr>
          <a:xfrm>
            <a:off x="2398332" y="5501012"/>
            <a:ext cx="99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n w="12700">
                  <a:solidFill>
                    <a:srgbClr val="AE141A"/>
                  </a:solidFill>
                  <a:prstDash val="solid"/>
                </a:ln>
                <a:pattFill prst="pct50">
                  <a:fgClr>
                    <a:srgbClr val="AC1319"/>
                  </a:fgClr>
                  <a:bgClr>
                    <a:srgbClr val="F8F8ED"/>
                  </a:bgClr>
                </a:pattFill>
                <a:effectLst>
                  <a:outerShdw dist="38100" dir="2640000" algn="bl" rotWithShape="0">
                    <a:srgbClr val="AE141A"/>
                  </a:outerShdw>
                </a:effectLst>
                <a:latin typeface="Broadway" panose="04040905080B02020502" pitchFamily="82" charset="0"/>
              </a:rPr>
              <a:t>E</a:t>
            </a:r>
            <a:endParaRPr lang="ko-KR" altLang="en-US" sz="4000" dirty="0">
              <a:ln w="12700">
                <a:solidFill>
                  <a:srgbClr val="AE141A"/>
                </a:solidFill>
                <a:prstDash val="solid"/>
              </a:ln>
              <a:pattFill prst="pct50">
                <a:fgClr>
                  <a:srgbClr val="AC1319"/>
                </a:fgClr>
                <a:bgClr>
                  <a:srgbClr val="F8F8ED"/>
                </a:bgClr>
              </a:pattFill>
              <a:effectLst>
                <a:outerShdw dist="38100" dir="2640000" algn="bl" rotWithShape="0">
                  <a:srgbClr val="AE141A"/>
                </a:outerShdw>
              </a:effectLst>
              <a:latin typeface="Broadway" panose="04040905080B02020502" pitchFamily="8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77D4B0-26AE-49A5-876B-09930901D9BD}"/>
              </a:ext>
            </a:extLst>
          </p:cNvPr>
          <p:cNvSpPr txBox="1"/>
          <p:nvPr/>
        </p:nvSpPr>
        <p:spPr>
          <a:xfrm>
            <a:off x="7226929" y="2061004"/>
            <a:ext cx="99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n w="12700">
                  <a:solidFill>
                    <a:srgbClr val="AE141A"/>
                  </a:solidFill>
                  <a:prstDash val="solid"/>
                </a:ln>
                <a:pattFill prst="pct50">
                  <a:fgClr>
                    <a:srgbClr val="AC1319"/>
                  </a:fgClr>
                  <a:bgClr>
                    <a:srgbClr val="F8F8ED"/>
                  </a:bgClr>
                </a:pattFill>
                <a:effectLst>
                  <a:outerShdw dist="38100" dir="2640000" algn="bl" rotWithShape="0">
                    <a:srgbClr val="AE141A"/>
                  </a:outerShdw>
                </a:effectLst>
                <a:latin typeface="Broadway" panose="04040905080B02020502" pitchFamily="82" charset="0"/>
              </a:rPr>
              <a:t>B</a:t>
            </a:r>
            <a:endParaRPr lang="ko-KR" altLang="en-US" sz="4000" dirty="0">
              <a:ln w="12700">
                <a:solidFill>
                  <a:srgbClr val="AE141A"/>
                </a:solidFill>
                <a:prstDash val="solid"/>
              </a:ln>
              <a:pattFill prst="pct50">
                <a:fgClr>
                  <a:srgbClr val="AC1319"/>
                </a:fgClr>
                <a:bgClr>
                  <a:srgbClr val="F8F8ED"/>
                </a:bgClr>
              </a:pattFill>
              <a:effectLst>
                <a:outerShdw dist="38100" dir="2640000" algn="bl" rotWithShape="0">
                  <a:srgbClr val="AE141A"/>
                </a:outerShdw>
              </a:effectLst>
              <a:latin typeface="Broadway" panose="04040905080B02020502" pitchFamily="8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77D4B0-26AE-49A5-876B-09930901D9BD}"/>
              </a:ext>
            </a:extLst>
          </p:cNvPr>
          <p:cNvSpPr txBox="1"/>
          <p:nvPr/>
        </p:nvSpPr>
        <p:spPr>
          <a:xfrm>
            <a:off x="7226929" y="4465852"/>
            <a:ext cx="99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 w="12700">
                  <a:solidFill>
                    <a:srgbClr val="AE141A"/>
                  </a:solidFill>
                  <a:prstDash val="solid"/>
                </a:ln>
                <a:pattFill prst="pct50">
                  <a:fgClr>
                    <a:srgbClr val="AC1319"/>
                  </a:fgClr>
                  <a:bgClr>
                    <a:srgbClr val="F8F8ED"/>
                  </a:bgClr>
                </a:pattFill>
                <a:effectLst>
                  <a:outerShdw dist="38100" dir="2640000" algn="bl" rotWithShape="0">
                    <a:srgbClr val="AE141A"/>
                  </a:outerShdw>
                </a:effectLst>
                <a:latin typeface="Broadway" panose="04040905080B02020502" pitchFamily="82" charset="0"/>
              </a:rPr>
              <a:t>D</a:t>
            </a:r>
            <a:endParaRPr lang="ko-KR" altLang="en-US" sz="4000" dirty="0">
              <a:ln w="12700">
                <a:solidFill>
                  <a:srgbClr val="AE141A"/>
                </a:solidFill>
                <a:prstDash val="solid"/>
              </a:ln>
              <a:pattFill prst="pct50">
                <a:fgClr>
                  <a:srgbClr val="AC1319"/>
                </a:fgClr>
                <a:bgClr>
                  <a:srgbClr val="F8F8ED"/>
                </a:bgClr>
              </a:pattFill>
              <a:effectLst>
                <a:outerShdw dist="38100" dir="2640000" algn="bl" rotWithShape="0">
                  <a:srgbClr val="AE141A"/>
                </a:outerShdw>
              </a:effectLst>
              <a:latin typeface="Broadway" panose="04040905080B02020502" pitchFamily="82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E491C6-D26E-4796-9707-0DE0361AB698}"/>
              </a:ext>
            </a:extLst>
          </p:cNvPr>
          <p:cNvSpPr/>
          <p:nvPr/>
        </p:nvSpPr>
        <p:spPr>
          <a:xfrm>
            <a:off x="3646315" y="3218817"/>
            <a:ext cx="3376869" cy="871691"/>
          </a:xfrm>
          <a:prstGeom prst="ellipse">
            <a:avLst/>
          </a:prstGeom>
          <a:noFill/>
          <a:ln w="47625" cmpd="dbl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DE491C6-D26E-4796-9707-0DE0361AB698}"/>
              </a:ext>
            </a:extLst>
          </p:cNvPr>
          <p:cNvSpPr/>
          <p:nvPr/>
        </p:nvSpPr>
        <p:spPr>
          <a:xfrm>
            <a:off x="3672693" y="5439025"/>
            <a:ext cx="3376869" cy="871691"/>
          </a:xfrm>
          <a:prstGeom prst="ellipse">
            <a:avLst/>
          </a:prstGeom>
          <a:noFill/>
          <a:ln w="47625" cmpd="dbl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DE491C6-D26E-4796-9707-0DE0361AB698}"/>
              </a:ext>
            </a:extLst>
          </p:cNvPr>
          <p:cNvSpPr/>
          <p:nvPr/>
        </p:nvSpPr>
        <p:spPr>
          <a:xfrm>
            <a:off x="8479807" y="4408538"/>
            <a:ext cx="3376869" cy="871691"/>
          </a:xfrm>
          <a:prstGeom prst="ellipse">
            <a:avLst/>
          </a:prstGeom>
          <a:noFill/>
          <a:ln w="47625" cmpd="dbl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E77D4B0-26AE-49A5-876B-09930901D9BD}"/>
              </a:ext>
            </a:extLst>
          </p:cNvPr>
          <p:cNvSpPr txBox="1"/>
          <p:nvPr/>
        </p:nvSpPr>
        <p:spPr>
          <a:xfrm>
            <a:off x="8940730" y="4555832"/>
            <a:ext cx="25123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 smtClean="0">
                <a:ln w="12700">
                  <a:solidFill>
                    <a:srgbClr val="AE141A"/>
                  </a:solidFill>
                  <a:prstDash val="solid"/>
                </a:ln>
                <a:pattFill prst="pct50">
                  <a:fgClr>
                    <a:srgbClr val="AC1319"/>
                  </a:fgClr>
                  <a:bgClr>
                    <a:srgbClr val="F8F8ED"/>
                  </a:bgClr>
                </a:pattFill>
                <a:effectLst>
                  <a:outerShdw dist="38100" dir="2640000" algn="bl" rotWithShape="0">
                    <a:srgbClr val="AE141A"/>
                  </a:outerShdw>
                </a:effectLst>
                <a:latin typeface="Broadway" panose="04040905080B02020502" pitchFamily="82" charset="0"/>
              </a:rPr>
              <a:t>기능 시연</a:t>
            </a:r>
            <a:endParaRPr lang="ko-KR" altLang="en-US" sz="3000" dirty="0">
              <a:ln w="12700">
                <a:solidFill>
                  <a:srgbClr val="AE141A"/>
                </a:solidFill>
                <a:prstDash val="solid"/>
              </a:ln>
              <a:pattFill prst="pct50">
                <a:fgClr>
                  <a:srgbClr val="AC1319"/>
                </a:fgClr>
                <a:bgClr>
                  <a:srgbClr val="F8F8ED"/>
                </a:bgClr>
              </a:pattFill>
              <a:effectLst>
                <a:outerShdw dist="38100" dir="2640000" algn="bl" rotWithShape="0">
                  <a:srgbClr val="AE141A"/>
                </a:outerShdw>
              </a:effectLst>
              <a:latin typeface="Broadway" panose="04040905080B02020502" pitchFamily="8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E77D4B0-26AE-49A5-876B-09930901D9BD}"/>
              </a:ext>
            </a:extLst>
          </p:cNvPr>
          <p:cNvSpPr txBox="1"/>
          <p:nvPr/>
        </p:nvSpPr>
        <p:spPr>
          <a:xfrm>
            <a:off x="4104962" y="5597871"/>
            <a:ext cx="25123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 smtClean="0">
                <a:ln w="12700">
                  <a:solidFill>
                    <a:srgbClr val="AE141A"/>
                  </a:solidFill>
                  <a:prstDash val="solid"/>
                </a:ln>
                <a:pattFill prst="pct50">
                  <a:fgClr>
                    <a:srgbClr val="AC1319"/>
                  </a:fgClr>
                  <a:bgClr>
                    <a:srgbClr val="F8F8ED"/>
                  </a:bgClr>
                </a:pattFill>
                <a:effectLst>
                  <a:outerShdw dist="38100" dir="2640000" algn="bl" rotWithShape="0">
                    <a:srgbClr val="AE141A"/>
                  </a:outerShdw>
                </a:effectLst>
                <a:latin typeface="Broadway" panose="04040905080B02020502" pitchFamily="82" charset="0"/>
              </a:rPr>
              <a:t>Q &amp; A</a:t>
            </a:r>
            <a:endParaRPr lang="ko-KR" altLang="en-US" sz="3000" dirty="0">
              <a:ln w="12700">
                <a:solidFill>
                  <a:srgbClr val="AE141A"/>
                </a:solidFill>
                <a:prstDash val="solid"/>
              </a:ln>
              <a:pattFill prst="pct50">
                <a:fgClr>
                  <a:srgbClr val="AC1319"/>
                </a:fgClr>
                <a:bgClr>
                  <a:srgbClr val="F8F8ED"/>
                </a:bgClr>
              </a:pattFill>
              <a:effectLst>
                <a:outerShdw dist="38100" dir="2640000" algn="bl" rotWithShape="0">
                  <a:srgbClr val="AE141A"/>
                </a:outerShdw>
              </a:effectLst>
              <a:latin typeface="Broadway" panose="04040905080B02020502" pitchFamily="82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DE491C6-D26E-4796-9707-0DE0361AB698}"/>
              </a:ext>
            </a:extLst>
          </p:cNvPr>
          <p:cNvSpPr/>
          <p:nvPr/>
        </p:nvSpPr>
        <p:spPr>
          <a:xfrm>
            <a:off x="3635245" y="1091290"/>
            <a:ext cx="3376869" cy="871691"/>
          </a:xfrm>
          <a:prstGeom prst="ellipse">
            <a:avLst/>
          </a:prstGeom>
          <a:noFill/>
          <a:ln w="47625" cmpd="dbl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E77D4B0-26AE-49A5-876B-09930901D9BD}"/>
              </a:ext>
            </a:extLst>
          </p:cNvPr>
          <p:cNvSpPr txBox="1"/>
          <p:nvPr/>
        </p:nvSpPr>
        <p:spPr>
          <a:xfrm>
            <a:off x="4067514" y="1250136"/>
            <a:ext cx="25123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 smtClean="0">
                <a:ln w="12700">
                  <a:solidFill>
                    <a:srgbClr val="AE141A"/>
                  </a:solidFill>
                  <a:prstDash val="solid"/>
                </a:ln>
                <a:pattFill prst="pct50">
                  <a:fgClr>
                    <a:srgbClr val="AC1319"/>
                  </a:fgClr>
                  <a:bgClr>
                    <a:srgbClr val="F8F8ED"/>
                  </a:bgClr>
                </a:pattFill>
                <a:effectLst>
                  <a:outerShdw dist="38100" dir="2640000" algn="bl" rotWithShape="0">
                    <a:srgbClr val="AE141A"/>
                  </a:outerShdw>
                </a:effectLst>
                <a:latin typeface="Broadway" panose="04040905080B02020502" pitchFamily="82" charset="0"/>
              </a:rPr>
              <a:t>문제 인식</a:t>
            </a:r>
            <a:endParaRPr lang="ko-KR" altLang="en-US" sz="3000" dirty="0">
              <a:ln w="12700">
                <a:solidFill>
                  <a:srgbClr val="AE141A"/>
                </a:solidFill>
                <a:prstDash val="solid"/>
              </a:ln>
              <a:pattFill prst="pct50">
                <a:fgClr>
                  <a:srgbClr val="AC1319"/>
                </a:fgClr>
                <a:bgClr>
                  <a:srgbClr val="F8F8ED"/>
                </a:bgClr>
              </a:pattFill>
              <a:effectLst>
                <a:outerShdw dist="38100" dir="2640000" algn="bl" rotWithShape="0">
                  <a:srgbClr val="AE141A"/>
                </a:outerShdw>
              </a:effectLst>
              <a:latin typeface="Broadway" panose="04040905080B02020502" pitchFamily="8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E77D4B0-26AE-49A5-876B-09930901D9BD}"/>
              </a:ext>
            </a:extLst>
          </p:cNvPr>
          <p:cNvSpPr txBox="1"/>
          <p:nvPr/>
        </p:nvSpPr>
        <p:spPr>
          <a:xfrm>
            <a:off x="3686906" y="3372644"/>
            <a:ext cx="32971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 smtClean="0">
                <a:ln w="12700">
                  <a:solidFill>
                    <a:srgbClr val="AE141A"/>
                  </a:solidFill>
                  <a:prstDash val="solid"/>
                </a:ln>
                <a:pattFill prst="pct50">
                  <a:fgClr>
                    <a:srgbClr val="AC1319"/>
                  </a:fgClr>
                  <a:bgClr>
                    <a:srgbClr val="F8F8ED"/>
                  </a:bgClr>
                </a:pattFill>
                <a:effectLst>
                  <a:outerShdw dist="38100" dir="2640000" algn="bl" rotWithShape="0">
                    <a:srgbClr val="AE141A"/>
                  </a:outerShdw>
                </a:effectLst>
                <a:latin typeface="Broadway" panose="04040905080B02020502" pitchFamily="82" charset="0"/>
              </a:rPr>
              <a:t>서비스 소개</a:t>
            </a:r>
            <a:r>
              <a:rPr lang="en-US" altLang="ko-KR" sz="3000" b="1" dirty="0" smtClean="0">
                <a:ln w="12700">
                  <a:solidFill>
                    <a:srgbClr val="AE141A"/>
                  </a:solidFill>
                  <a:prstDash val="solid"/>
                </a:ln>
                <a:pattFill prst="pct50">
                  <a:fgClr>
                    <a:srgbClr val="AC1319"/>
                  </a:fgClr>
                  <a:bgClr>
                    <a:srgbClr val="F8F8ED"/>
                  </a:bgClr>
                </a:pattFill>
                <a:effectLst>
                  <a:outerShdw dist="38100" dir="2640000" algn="bl" rotWithShape="0">
                    <a:srgbClr val="AE141A"/>
                  </a:outerShdw>
                </a:effectLst>
                <a:latin typeface="Broadway" panose="04040905080B02020502" pitchFamily="82" charset="0"/>
              </a:rPr>
              <a:t> </a:t>
            </a:r>
            <a:endParaRPr lang="ko-KR" altLang="en-US" sz="3000" dirty="0">
              <a:ln w="12700">
                <a:solidFill>
                  <a:srgbClr val="AE141A"/>
                </a:solidFill>
                <a:prstDash val="solid"/>
              </a:ln>
              <a:pattFill prst="pct50">
                <a:fgClr>
                  <a:srgbClr val="AC1319"/>
                </a:fgClr>
                <a:bgClr>
                  <a:srgbClr val="F8F8ED"/>
                </a:bgClr>
              </a:pattFill>
              <a:effectLst>
                <a:outerShdw dist="38100" dir="2640000" algn="bl" rotWithShape="0">
                  <a:srgbClr val="AE141A"/>
                </a:outerShdw>
              </a:effectLst>
              <a:latin typeface="Broadway" panose="04040905080B02020502" pitchFamily="82" charset="0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ADE491C6-D26E-4796-9707-0DE0361AB698}"/>
              </a:ext>
            </a:extLst>
          </p:cNvPr>
          <p:cNvSpPr/>
          <p:nvPr/>
        </p:nvSpPr>
        <p:spPr>
          <a:xfrm>
            <a:off x="8453429" y="1972268"/>
            <a:ext cx="3376869" cy="871691"/>
          </a:xfrm>
          <a:prstGeom prst="ellipse">
            <a:avLst/>
          </a:prstGeom>
          <a:noFill/>
          <a:ln w="47625" cmpd="dbl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E77D4B0-26AE-49A5-876B-09930901D9BD}"/>
              </a:ext>
            </a:extLst>
          </p:cNvPr>
          <p:cNvSpPr txBox="1"/>
          <p:nvPr/>
        </p:nvSpPr>
        <p:spPr>
          <a:xfrm>
            <a:off x="8510952" y="2156375"/>
            <a:ext cx="32971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>
                <a:ln w="12700">
                  <a:solidFill>
                    <a:srgbClr val="AE141A"/>
                  </a:solidFill>
                  <a:prstDash val="solid"/>
                </a:ln>
                <a:pattFill prst="pct50">
                  <a:fgClr>
                    <a:srgbClr val="AC1319"/>
                  </a:fgClr>
                  <a:bgClr>
                    <a:srgbClr val="F8F8ED"/>
                  </a:bgClr>
                </a:pattFill>
                <a:effectLst>
                  <a:outerShdw dist="38100" dir="2640000" algn="bl" rotWithShape="0">
                    <a:srgbClr val="AE141A"/>
                  </a:outerShdw>
                </a:effectLst>
                <a:latin typeface="Broadway" panose="04040905080B02020502" pitchFamily="82" charset="0"/>
              </a:rPr>
              <a:t>목표</a:t>
            </a:r>
            <a:r>
              <a:rPr lang="en-US" altLang="ko-KR" sz="2500" b="1" dirty="0">
                <a:ln w="12700">
                  <a:solidFill>
                    <a:srgbClr val="AE141A"/>
                  </a:solidFill>
                  <a:prstDash val="solid"/>
                </a:ln>
                <a:pattFill prst="pct50">
                  <a:fgClr>
                    <a:srgbClr val="AC1319"/>
                  </a:fgClr>
                  <a:bgClr>
                    <a:srgbClr val="F8F8ED"/>
                  </a:bgClr>
                </a:pattFill>
                <a:effectLst>
                  <a:outerShdw dist="38100" dir="2640000" algn="bl" rotWithShape="0">
                    <a:srgbClr val="AE141A"/>
                  </a:outerShdw>
                </a:effectLst>
                <a:latin typeface="Broadway" panose="04040905080B02020502" pitchFamily="82" charset="0"/>
              </a:rPr>
              <a:t> </a:t>
            </a:r>
            <a:r>
              <a:rPr lang="en-US" altLang="ko-KR" sz="2500" b="1" dirty="0" smtClean="0">
                <a:ln w="12700">
                  <a:solidFill>
                    <a:srgbClr val="AE141A"/>
                  </a:solidFill>
                  <a:prstDash val="solid"/>
                </a:ln>
                <a:pattFill prst="pct50">
                  <a:fgClr>
                    <a:srgbClr val="AC1319"/>
                  </a:fgClr>
                  <a:bgClr>
                    <a:srgbClr val="F8F8ED"/>
                  </a:bgClr>
                </a:pattFill>
                <a:effectLst>
                  <a:outerShdw dist="38100" dir="2640000" algn="bl" rotWithShape="0">
                    <a:srgbClr val="AE141A"/>
                  </a:outerShdw>
                </a:effectLst>
                <a:latin typeface="Broadway" panose="04040905080B02020502" pitchFamily="82" charset="0"/>
              </a:rPr>
              <a:t>&amp; </a:t>
            </a:r>
            <a:r>
              <a:rPr lang="ko-KR" altLang="en-US" sz="2500" b="1" dirty="0" smtClean="0">
                <a:ln w="12700">
                  <a:solidFill>
                    <a:srgbClr val="AE141A"/>
                  </a:solidFill>
                  <a:prstDash val="solid"/>
                </a:ln>
                <a:pattFill prst="pct50">
                  <a:fgClr>
                    <a:srgbClr val="AC1319"/>
                  </a:fgClr>
                  <a:bgClr>
                    <a:srgbClr val="F8F8ED"/>
                  </a:bgClr>
                </a:pattFill>
                <a:effectLst>
                  <a:outerShdw dist="38100" dir="2640000" algn="bl" rotWithShape="0">
                    <a:srgbClr val="AE141A"/>
                  </a:outerShdw>
                </a:effectLst>
                <a:latin typeface="Broadway" panose="04040905080B02020502" pitchFamily="82" charset="0"/>
              </a:rPr>
              <a:t>주요 타겟</a:t>
            </a:r>
            <a:endParaRPr lang="ko-KR" altLang="en-US" sz="2500" dirty="0">
              <a:ln w="12700">
                <a:solidFill>
                  <a:srgbClr val="AE141A"/>
                </a:solidFill>
                <a:prstDash val="solid"/>
              </a:ln>
              <a:pattFill prst="pct50">
                <a:fgClr>
                  <a:srgbClr val="AC1319"/>
                </a:fgClr>
                <a:bgClr>
                  <a:srgbClr val="F8F8ED"/>
                </a:bgClr>
              </a:pattFill>
              <a:effectLst>
                <a:outerShdw dist="38100" dir="2640000" algn="bl" rotWithShape="0">
                  <a:srgbClr val="AE141A"/>
                </a:outerShdw>
              </a:effectLst>
              <a:latin typeface="Broadway" panose="04040905080B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91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9830404-020B-48C3-A74C-912AF889E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  <a14:imgEffect>
                      <a14:brightnessContrast bright="4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57"/>
            <a:ext cx="12192000" cy="686245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69385" y="2734449"/>
            <a:ext cx="738664" cy="2839880"/>
          </a:xfrm>
          <a:prstGeom prst="rect">
            <a:avLst/>
          </a:prstGeom>
          <a:noFill/>
        </p:spPr>
        <p:txBody>
          <a:bodyPr vert="eaVert" wrap="none" lIns="91440" tIns="45720" rIns="91440" bIns="45720">
            <a:spAutoFit/>
          </a:bodyPr>
          <a:lstStyle/>
          <a:p>
            <a:r>
              <a:rPr lang="ko-KR" altLang="en-US" sz="36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문 </a:t>
            </a:r>
            <a:r>
              <a:rPr lang="en-US" altLang="ko-KR" sz="36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 </a:t>
            </a:r>
            <a:r>
              <a:rPr lang="ko-KR" altLang="en-US" sz="36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제  인  식</a:t>
            </a:r>
            <a:endParaRPr lang="en-US" altLang="ko-KR" sz="3600" dirty="0" smtClean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andoll 개화 01 Regular" panose="020B0600000101010101" pitchFamily="34" charset="-127"/>
              <a:ea typeface="Sandoll 개화 01 Regular" panose="020B0600000101010101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F933CD-1A59-47C9-A2EF-87EC6E51F980}"/>
              </a:ext>
            </a:extLst>
          </p:cNvPr>
          <p:cNvSpPr/>
          <p:nvPr/>
        </p:nvSpPr>
        <p:spPr>
          <a:xfrm>
            <a:off x="420691" y="365233"/>
            <a:ext cx="1080000" cy="1080000"/>
          </a:xfrm>
          <a:prstGeom prst="ellipse">
            <a:avLst/>
          </a:prstGeom>
          <a:solidFill>
            <a:srgbClr val="204F6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1ECE6"/>
                </a:solidFill>
              </a:rPr>
              <a:t>	</a:t>
            </a:r>
            <a:endParaRPr lang="ko-KR" altLang="en-US" dirty="0">
              <a:solidFill>
                <a:srgbClr val="F1ECE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5A7454-E60C-4870-A065-84AD2A87BB66}"/>
              </a:ext>
            </a:extLst>
          </p:cNvPr>
          <p:cNvSpPr txBox="1"/>
          <p:nvPr/>
        </p:nvSpPr>
        <p:spPr>
          <a:xfrm>
            <a:off x="665267" y="337334"/>
            <a:ext cx="746445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00" i="1" dirty="0" smtClean="0">
                <a:solidFill>
                  <a:srgbClr val="E0DAD4"/>
                </a:solidFill>
                <a:latin typeface="Elephant" panose="02020904090505020303" pitchFamily="18" charset="0"/>
              </a:rPr>
              <a:t>1</a:t>
            </a:r>
            <a:endParaRPr lang="ko-KR" altLang="en-US" sz="8500" i="1" dirty="0">
              <a:solidFill>
                <a:srgbClr val="E0DAD4"/>
              </a:solidFill>
              <a:latin typeface="Elephant" panose="02020904090505020303" pitchFamily="18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BBF039E-90E0-4CA3-BD3A-1DF5F3FCB2FD}"/>
              </a:ext>
            </a:extLst>
          </p:cNvPr>
          <p:cNvCxnSpPr/>
          <p:nvPr/>
        </p:nvCxnSpPr>
        <p:spPr>
          <a:xfrm>
            <a:off x="726691" y="1870469"/>
            <a:ext cx="468000" cy="0"/>
          </a:xfrm>
          <a:prstGeom prst="line">
            <a:avLst/>
          </a:prstGeom>
          <a:ln w="41275">
            <a:solidFill>
              <a:srgbClr val="204F6A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A164B8A-53E5-4D3A-BD31-E71CDD419D66}"/>
              </a:ext>
            </a:extLst>
          </p:cNvPr>
          <p:cNvCxnSpPr>
            <a:cxnSpLocks/>
          </p:cNvCxnSpPr>
          <p:nvPr/>
        </p:nvCxnSpPr>
        <p:spPr>
          <a:xfrm flipV="1">
            <a:off x="1943049" y="0"/>
            <a:ext cx="0" cy="6858000"/>
          </a:xfrm>
          <a:prstGeom prst="line">
            <a:avLst/>
          </a:prstGeom>
          <a:ln w="12700">
            <a:solidFill>
              <a:srgbClr val="204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741880">
            <a:off x="2884227" y="552362"/>
            <a:ext cx="5235394" cy="98306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82377">
            <a:off x="2446314" y="2329672"/>
            <a:ext cx="6157494" cy="124531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08880">
            <a:off x="6654832" y="3532930"/>
            <a:ext cx="5276713" cy="21716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6991" y="1296404"/>
            <a:ext cx="6096528" cy="99068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488699">
            <a:off x="2263462" y="4263202"/>
            <a:ext cx="7483488" cy="93734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208147">
            <a:off x="5222640" y="3572897"/>
            <a:ext cx="7415236" cy="92861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231812">
            <a:off x="3303893" y="5129697"/>
            <a:ext cx="7978831" cy="121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8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9830404-020B-48C3-A74C-912AF889E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  <a14:imgEffect>
                      <a14:brightnessContrast bright="4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57"/>
            <a:ext cx="12192000" cy="686245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69385" y="2734449"/>
            <a:ext cx="738664" cy="2839880"/>
          </a:xfrm>
          <a:prstGeom prst="rect">
            <a:avLst/>
          </a:prstGeom>
          <a:noFill/>
        </p:spPr>
        <p:txBody>
          <a:bodyPr vert="eaVert" wrap="none" lIns="91440" tIns="45720" rIns="91440" bIns="45720">
            <a:spAutoFit/>
          </a:bodyPr>
          <a:lstStyle/>
          <a:p>
            <a:r>
              <a:rPr lang="ko-KR" altLang="en-US" sz="36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문 </a:t>
            </a:r>
            <a:r>
              <a:rPr lang="en-US" altLang="ko-KR" sz="36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 </a:t>
            </a:r>
            <a:r>
              <a:rPr lang="ko-KR" altLang="en-US" sz="36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제  인  식</a:t>
            </a:r>
            <a:endParaRPr lang="en-US" altLang="ko-KR" sz="3600" dirty="0" smtClean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andoll 개화 01 Regular" panose="020B0600000101010101" pitchFamily="34" charset="-127"/>
              <a:ea typeface="Sandoll 개화 01 Regular" panose="020B0600000101010101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F933CD-1A59-47C9-A2EF-87EC6E51F980}"/>
              </a:ext>
            </a:extLst>
          </p:cNvPr>
          <p:cNvSpPr/>
          <p:nvPr/>
        </p:nvSpPr>
        <p:spPr>
          <a:xfrm>
            <a:off x="420691" y="365233"/>
            <a:ext cx="1080000" cy="1080000"/>
          </a:xfrm>
          <a:prstGeom prst="ellipse">
            <a:avLst/>
          </a:prstGeom>
          <a:solidFill>
            <a:srgbClr val="204F6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1ECE6"/>
                </a:solidFill>
              </a:rPr>
              <a:t>	</a:t>
            </a:r>
            <a:endParaRPr lang="ko-KR" altLang="en-US" dirty="0">
              <a:solidFill>
                <a:srgbClr val="F1ECE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5A7454-E60C-4870-A065-84AD2A87BB66}"/>
              </a:ext>
            </a:extLst>
          </p:cNvPr>
          <p:cNvSpPr txBox="1"/>
          <p:nvPr/>
        </p:nvSpPr>
        <p:spPr>
          <a:xfrm>
            <a:off x="665267" y="337334"/>
            <a:ext cx="746445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00" i="1" dirty="0" smtClean="0">
                <a:solidFill>
                  <a:srgbClr val="E0DAD4"/>
                </a:solidFill>
                <a:latin typeface="Elephant" panose="02020904090505020303" pitchFamily="18" charset="0"/>
              </a:rPr>
              <a:t>1</a:t>
            </a:r>
            <a:endParaRPr lang="ko-KR" altLang="en-US" sz="8500" i="1" dirty="0">
              <a:solidFill>
                <a:srgbClr val="E0DAD4"/>
              </a:solidFill>
              <a:latin typeface="Elephant" panose="02020904090505020303" pitchFamily="18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BBF039E-90E0-4CA3-BD3A-1DF5F3FCB2FD}"/>
              </a:ext>
            </a:extLst>
          </p:cNvPr>
          <p:cNvCxnSpPr/>
          <p:nvPr/>
        </p:nvCxnSpPr>
        <p:spPr>
          <a:xfrm>
            <a:off x="726691" y="1870469"/>
            <a:ext cx="468000" cy="0"/>
          </a:xfrm>
          <a:prstGeom prst="line">
            <a:avLst/>
          </a:prstGeom>
          <a:ln w="41275">
            <a:solidFill>
              <a:srgbClr val="204F6A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A164B8A-53E5-4D3A-BD31-E71CDD419D66}"/>
              </a:ext>
            </a:extLst>
          </p:cNvPr>
          <p:cNvCxnSpPr>
            <a:cxnSpLocks/>
          </p:cNvCxnSpPr>
          <p:nvPr/>
        </p:nvCxnSpPr>
        <p:spPr>
          <a:xfrm flipV="1">
            <a:off x="1943049" y="0"/>
            <a:ext cx="0" cy="6858000"/>
          </a:xfrm>
          <a:prstGeom prst="line">
            <a:avLst/>
          </a:prstGeom>
          <a:ln w="12700">
            <a:solidFill>
              <a:srgbClr val="204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718" b="79732" l="21074" r="7771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72" t="17878" r="22323" b="19939"/>
          <a:stretch/>
        </p:blipFill>
        <p:spPr>
          <a:xfrm>
            <a:off x="3006969" y="1011116"/>
            <a:ext cx="1749670" cy="192551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 rot="16200000">
            <a:off x="8211044" y="-1492171"/>
            <a:ext cx="461665" cy="5701241"/>
          </a:xfrm>
          <a:prstGeom prst="rect">
            <a:avLst/>
          </a:prstGeom>
          <a:noFill/>
        </p:spPr>
        <p:txBody>
          <a:bodyPr vert="eaVert" wrap="none" lIns="91440" tIns="45720" rIns="91440" bIns="45720">
            <a:spAutoFit/>
          </a:bodyPr>
          <a:lstStyle/>
          <a:p>
            <a:r>
              <a:rPr lang="ko-KR" altLang="en-US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경제가 어려워 지면서</a:t>
            </a:r>
            <a:r>
              <a:rPr lang="ko-KR" altLang="en-US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 가격 만족도가 높은 상품을 찾고 있어요</a:t>
            </a:r>
            <a:r>
              <a:rPr lang="en-US" altLang="ko-KR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.</a:t>
            </a:r>
          </a:p>
        </p:txBody>
      </p:sp>
      <p:sp>
        <p:nvSpPr>
          <p:cNvPr id="22" name="직사각형 21"/>
          <p:cNvSpPr/>
          <p:nvPr/>
        </p:nvSpPr>
        <p:spPr>
          <a:xfrm rot="16200000">
            <a:off x="7925996" y="-603687"/>
            <a:ext cx="1569660" cy="6255078"/>
          </a:xfrm>
          <a:prstGeom prst="rect">
            <a:avLst/>
          </a:prstGeom>
          <a:noFill/>
        </p:spPr>
        <p:txBody>
          <a:bodyPr vert="eaVert" wrap="square" lIns="91440" tIns="45720" rIns="91440" bIns="45720">
            <a:spAutoFit/>
          </a:bodyPr>
          <a:lstStyle/>
          <a:p>
            <a:r>
              <a:rPr lang="ko-KR" altLang="en-US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얼마 전에 신선식품을 배송 시켰더니 다 상해서 왔어요</a:t>
            </a:r>
            <a:r>
              <a:rPr lang="en-US" altLang="ko-KR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...</a:t>
            </a:r>
          </a:p>
          <a:p>
            <a:endParaRPr lang="en-US" altLang="ko-KR" dirty="0" smtClean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andoll 개화 01 Regular" panose="020B0600000101010101" pitchFamily="34" charset="-127"/>
              <a:ea typeface="Sandoll 개화 01 Regular" panose="020B0600000101010101" pitchFamily="34" charset="-127"/>
            </a:endParaRPr>
          </a:p>
          <a:p>
            <a:r>
              <a:rPr lang="ko-KR" altLang="en-US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싱싱한 재료는 직접 보고 구매해야 하는데</a:t>
            </a:r>
            <a:r>
              <a:rPr lang="en-US" altLang="ko-KR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...</a:t>
            </a:r>
          </a:p>
          <a:p>
            <a:endParaRPr lang="en-US" altLang="ko-KR" dirty="0" smtClean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andoll 개화 01 Regular" panose="020B0600000101010101" pitchFamily="34" charset="-127"/>
              <a:ea typeface="Sandoll 개화 01 Regular" panose="020B0600000101010101" pitchFamily="34" charset="-127"/>
            </a:endParaRPr>
          </a:p>
          <a:p>
            <a:endParaRPr lang="en-US" altLang="ko-KR" dirty="0" smtClean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andoll 개화 01 Regular" panose="020B0600000101010101" pitchFamily="34" charset="-127"/>
              <a:ea typeface="Sandoll 개화 01 Regular" panose="020B0600000101010101" pitchFamily="34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547427" y="292654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andoll 개화 01 Regular" panose="020B0600000101010101" pitchFamily="34" charset="-127"/>
              </a:rPr>
              <a:t>어디 저렴한 곳 없을까요</a:t>
            </a:r>
            <a:r>
              <a:rPr lang="en-US" altLang="ko-KR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andoll 개화 01 Regular" panose="020B0600000101010101" pitchFamily="34" charset="-127"/>
              </a:rPr>
              <a:t>?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 rot="16200000">
            <a:off x="4916686" y="2281243"/>
            <a:ext cx="461665" cy="3854581"/>
          </a:xfrm>
          <a:prstGeom prst="rect">
            <a:avLst/>
          </a:prstGeom>
          <a:noFill/>
        </p:spPr>
        <p:txBody>
          <a:bodyPr vert="eaVert" wrap="none" lIns="91440" tIns="45720" rIns="91440" bIns="45720">
            <a:spAutoFit/>
          </a:bodyPr>
          <a:lstStyle/>
          <a:p>
            <a:r>
              <a:rPr lang="ko-KR" altLang="en-US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코로나 여파로 매장 소비가 줄어들었어요</a:t>
            </a:r>
            <a:r>
              <a:rPr lang="en-US" altLang="ko-KR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.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8715" b="81849" l="25843" r="7438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479" t="18048" r="26184" b="18639"/>
          <a:stretch/>
        </p:blipFill>
        <p:spPr>
          <a:xfrm>
            <a:off x="9348638" y="3967010"/>
            <a:ext cx="1748116" cy="2338105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 rot="16200000">
            <a:off x="5534909" y="2303258"/>
            <a:ext cx="461665" cy="5136984"/>
          </a:xfrm>
          <a:prstGeom prst="rect">
            <a:avLst/>
          </a:prstGeom>
          <a:noFill/>
        </p:spPr>
        <p:txBody>
          <a:bodyPr vert="eaVert" wrap="none" lIns="91440" tIns="45720" rIns="91440" bIns="45720">
            <a:spAutoFit/>
          </a:bodyPr>
          <a:lstStyle/>
          <a:p>
            <a:r>
              <a:rPr lang="ko-KR" altLang="en-US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저 뿐만이 아니라 주변 상인들 모두 힘들어 하고 있어요</a:t>
            </a:r>
            <a:r>
              <a:rPr lang="en-US" altLang="ko-KR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.</a:t>
            </a:r>
            <a:r>
              <a:rPr lang="ko-KR" altLang="en-US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 </a:t>
            </a:r>
            <a:endParaRPr lang="en-US" altLang="ko-KR" dirty="0" smtClean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andoll 개화 01 Regular" panose="020B0600000101010101" pitchFamily="34" charset="-127"/>
              <a:ea typeface="Sandoll 개화 01 Regular" panose="020B0600000101010101" pitchFamily="34" charset="-127"/>
            </a:endParaRPr>
          </a:p>
        </p:txBody>
      </p:sp>
      <p:sp>
        <p:nvSpPr>
          <p:cNvPr id="29" name="직사각형 28"/>
          <p:cNvSpPr/>
          <p:nvPr/>
        </p:nvSpPr>
        <p:spPr>
          <a:xfrm rot="16200000">
            <a:off x="4565001" y="3931745"/>
            <a:ext cx="461665" cy="3222998"/>
          </a:xfrm>
          <a:prstGeom prst="rect">
            <a:avLst/>
          </a:prstGeom>
          <a:noFill/>
        </p:spPr>
        <p:txBody>
          <a:bodyPr vert="eaVert" wrap="none" lIns="91440" tIns="45720" rIns="91440" bIns="45720">
            <a:spAutoFit/>
          </a:bodyPr>
          <a:lstStyle/>
          <a:p>
            <a:r>
              <a:rPr lang="ko-KR" altLang="en-US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재고는 쌓여 가는데</a:t>
            </a:r>
            <a:r>
              <a:rPr lang="en-US" altLang="ko-KR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... </a:t>
            </a:r>
            <a:r>
              <a:rPr lang="ko-KR" altLang="en-US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팔리지 않고 </a:t>
            </a:r>
            <a:endParaRPr lang="en-US" altLang="ko-KR" dirty="0" smtClean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andoll 개화 01 Regular" panose="020B0600000101010101" pitchFamily="34" charset="-127"/>
              <a:ea typeface="Sandoll 개화 01 Regular" panose="020B0600000101010101" pitchFamily="34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167642" y="601556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andoll 개화 01 Regular" panose="020B0600000101010101" pitchFamily="34" charset="-127"/>
              </a:rPr>
              <a:t>폐기비용조차 부담해야 한다니</a:t>
            </a:r>
            <a:r>
              <a:rPr lang="en-US" altLang="ko-KR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andoll 개화 01 Regular" panose="020B0600000101010101" pitchFamily="34" charset="-127"/>
              </a:rPr>
              <a:t>…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8935397" y="3386672"/>
            <a:ext cx="24858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n w="0"/>
                <a:solidFill>
                  <a:srgbClr val="204F6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andoll 개화 01 Regular" panose="020B0600000101010101" pitchFamily="34" charset="-127"/>
              </a:rPr>
              <a:t>소상공인 대표 </a:t>
            </a:r>
            <a:r>
              <a:rPr lang="en-US" altLang="ko-KR" dirty="0" smtClean="0">
                <a:ln w="0"/>
                <a:solidFill>
                  <a:srgbClr val="204F6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andoll 개화 01 Regular" panose="020B0600000101010101" pitchFamily="34" charset="-127"/>
              </a:rPr>
              <a:t>– </a:t>
            </a:r>
            <a:r>
              <a:rPr lang="ko-KR" altLang="en-US" dirty="0" smtClean="0">
                <a:ln w="0"/>
                <a:solidFill>
                  <a:srgbClr val="204F6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andoll 개화 01 Regular" panose="020B0600000101010101" pitchFamily="34" charset="-127"/>
              </a:rPr>
              <a:t>변 모씨</a:t>
            </a:r>
            <a:endParaRPr lang="ko-KR" altLang="en-US" dirty="0">
              <a:solidFill>
                <a:srgbClr val="204F6A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669412" y="3161002"/>
            <a:ext cx="24858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n w="0"/>
                <a:solidFill>
                  <a:srgbClr val="204F6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andoll 개화 01 Regular" panose="020B0600000101010101" pitchFamily="34" charset="-127"/>
              </a:rPr>
              <a:t>소비자 대표 </a:t>
            </a:r>
            <a:r>
              <a:rPr lang="en-US" altLang="ko-KR" dirty="0" smtClean="0">
                <a:ln w="0"/>
                <a:solidFill>
                  <a:srgbClr val="204F6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andoll 개화 01 Regular" panose="020B0600000101010101" pitchFamily="34" charset="-127"/>
              </a:rPr>
              <a:t>– </a:t>
            </a:r>
            <a:r>
              <a:rPr lang="ko-KR" altLang="en-US" dirty="0">
                <a:ln w="0"/>
                <a:solidFill>
                  <a:srgbClr val="204F6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andoll 개화 01 Regular" panose="020B0600000101010101" pitchFamily="34" charset="-127"/>
              </a:rPr>
              <a:t>구</a:t>
            </a:r>
            <a:r>
              <a:rPr lang="ko-KR" altLang="en-US" dirty="0" smtClean="0">
                <a:ln w="0"/>
                <a:solidFill>
                  <a:srgbClr val="204F6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andoll 개화 01 Regular" panose="020B0600000101010101" pitchFamily="34" charset="-127"/>
              </a:rPr>
              <a:t> 모씨</a:t>
            </a:r>
            <a:endParaRPr lang="ko-KR" altLang="en-US" dirty="0">
              <a:solidFill>
                <a:srgbClr val="204F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5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9830404-020B-48C3-A74C-912AF889E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  <a14:imgEffect>
                      <a14:brightnessContrast bright="4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57"/>
            <a:ext cx="12192000" cy="686245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88095" y="2321211"/>
            <a:ext cx="646331" cy="4391587"/>
          </a:xfrm>
          <a:prstGeom prst="rect">
            <a:avLst/>
          </a:prstGeom>
          <a:noFill/>
        </p:spPr>
        <p:txBody>
          <a:bodyPr vert="eaVert" wrap="none" lIns="91440" tIns="45720" rIns="91440" bIns="45720">
            <a:spAutoFit/>
          </a:bodyPr>
          <a:lstStyle/>
          <a:p>
            <a:r>
              <a:rPr lang="ko-KR" altLang="en-US" sz="30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목  표           주  요  타  </a:t>
            </a:r>
            <a:r>
              <a:rPr lang="ko-KR" altLang="en-US" sz="3000" dirty="0" err="1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겟</a:t>
            </a:r>
            <a:endParaRPr lang="en-US" altLang="ko-KR" sz="3000" dirty="0" smtClean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andoll 개화 01 Regular" panose="020B0600000101010101" pitchFamily="34" charset="-127"/>
              <a:ea typeface="Sandoll 개화 01 Regular" panose="020B0600000101010101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F933CD-1A59-47C9-A2EF-87EC6E51F980}"/>
              </a:ext>
            </a:extLst>
          </p:cNvPr>
          <p:cNvSpPr/>
          <p:nvPr/>
        </p:nvSpPr>
        <p:spPr>
          <a:xfrm>
            <a:off x="420691" y="365233"/>
            <a:ext cx="1080000" cy="1080000"/>
          </a:xfrm>
          <a:prstGeom prst="ellipse">
            <a:avLst/>
          </a:prstGeom>
          <a:solidFill>
            <a:srgbClr val="204F6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1ECE6"/>
                </a:solidFill>
              </a:rPr>
              <a:t>	</a:t>
            </a:r>
            <a:endParaRPr lang="ko-KR" altLang="en-US" dirty="0">
              <a:solidFill>
                <a:srgbClr val="F1ECE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5A7454-E60C-4870-A065-84AD2A87BB66}"/>
              </a:ext>
            </a:extLst>
          </p:cNvPr>
          <p:cNvSpPr txBox="1"/>
          <p:nvPr/>
        </p:nvSpPr>
        <p:spPr>
          <a:xfrm>
            <a:off x="665267" y="337334"/>
            <a:ext cx="746445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00" i="1" dirty="0">
                <a:solidFill>
                  <a:srgbClr val="E0DAD4"/>
                </a:solidFill>
                <a:latin typeface="Elephant" panose="02020904090505020303" pitchFamily="18" charset="0"/>
              </a:rPr>
              <a:t>2</a:t>
            </a:r>
            <a:endParaRPr lang="ko-KR" altLang="en-US" sz="8500" i="1" dirty="0">
              <a:solidFill>
                <a:srgbClr val="E0DAD4"/>
              </a:solidFill>
              <a:latin typeface="Elephant" panose="02020904090505020303" pitchFamily="18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BBF039E-90E0-4CA3-BD3A-1DF5F3FCB2FD}"/>
              </a:ext>
            </a:extLst>
          </p:cNvPr>
          <p:cNvCxnSpPr/>
          <p:nvPr/>
        </p:nvCxnSpPr>
        <p:spPr>
          <a:xfrm>
            <a:off x="726691" y="1870469"/>
            <a:ext cx="468000" cy="0"/>
          </a:xfrm>
          <a:prstGeom prst="line">
            <a:avLst/>
          </a:prstGeom>
          <a:ln w="41275">
            <a:solidFill>
              <a:srgbClr val="204F6A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A164B8A-53E5-4D3A-BD31-E71CDD419D66}"/>
              </a:ext>
            </a:extLst>
          </p:cNvPr>
          <p:cNvCxnSpPr>
            <a:cxnSpLocks/>
          </p:cNvCxnSpPr>
          <p:nvPr/>
        </p:nvCxnSpPr>
        <p:spPr>
          <a:xfrm flipV="1">
            <a:off x="1943049" y="0"/>
            <a:ext cx="0" cy="6858000"/>
          </a:xfrm>
          <a:prstGeom prst="line">
            <a:avLst/>
          </a:prstGeom>
          <a:ln w="12700">
            <a:solidFill>
              <a:srgbClr val="204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773203" y="3559587"/>
            <a:ext cx="36100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andoll 개화 01 Regular" panose="020B0600000101010101" pitchFamily="34" charset="-127"/>
              </a:rPr>
              <a:t>&amp;</a:t>
            </a:r>
            <a:endParaRPr lang="ko-KR" altLang="en-US" sz="3000" dirty="0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3889" b="100000" l="26944" r="765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22" t="14738" r="23932"/>
          <a:stretch/>
        </p:blipFill>
        <p:spPr>
          <a:xfrm>
            <a:off x="9574824" y="0"/>
            <a:ext cx="2617176" cy="457772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16200000">
            <a:off x="2915851" y="428439"/>
            <a:ext cx="800219" cy="1121461"/>
          </a:xfrm>
          <a:prstGeom prst="rect">
            <a:avLst/>
          </a:prstGeom>
          <a:noFill/>
        </p:spPr>
        <p:txBody>
          <a:bodyPr vert="eaVert" wrap="none" lIns="91440" tIns="45720" rIns="91440" bIns="45720">
            <a:spAutoFit/>
          </a:bodyPr>
          <a:lstStyle/>
          <a:p>
            <a:r>
              <a:rPr lang="ko-KR" altLang="en-US" sz="4000" dirty="0" smtClean="0">
                <a:ln w="0"/>
                <a:solidFill>
                  <a:srgbClr val="204F6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목 표</a:t>
            </a:r>
            <a:endParaRPr lang="en-US" altLang="ko-KR" sz="4000" dirty="0" smtClean="0">
              <a:ln w="0"/>
              <a:solidFill>
                <a:srgbClr val="204F6A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andoll 개화 01 Regular" panose="020B0600000101010101" pitchFamily="34" charset="-127"/>
              <a:ea typeface="Sandoll 개화 01 Regular" panose="020B0600000101010101" pitchFamily="34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7753" b="100000" l="32921" r="686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92" t="18182" r="31397" b="16919"/>
          <a:stretch/>
        </p:blipFill>
        <p:spPr>
          <a:xfrm>
            <a:off x="2154114" y="4333070"/>
            <a:ext cx="1336431" cy="2401837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 rot="16200000">
            <a:off x="6804477" y="-348721"/>
            <a:ext cx="461665" cy="6433039"/>
          </a:xfrm>
          <a:prstGeom prst="rect">
            <a:avLst/>
          </a:prstGeom>
          <a:noFill/>
        </p:spPr>
        <p:txBody>
          <a:bodyPr vert="eaVert" wrap="square" lIns="91440" tIns="45720" rIns="91440" bIns="45720">
            <a:spAutoFit/>
          </a:bodyPr>
          <a:lstStyle/>
          <a:p>
            <a:r>
              <a:rPr lang="en-US" altLang="ko-KR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Web, </a:t>
            </a:r>
            <a:r>
              <a:rPr lang="en-US" altLang="ko-KR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Kiosk</a:t>
            </a:r>
            <a:r>
              <a:rPr lang="ko-KR" altLang="en-US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를 이용한 서비스를 제공하여 </a:t>
            </a:r>
            <a:r>
              <a:rPr lang="ko-KR" alt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만족도 높은 소비를 </a:t>
            </a:r>
            <a:r>
              <a:rPr lang="ko-KR" altLang="en-US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촉진</a:t>
            </a:r>
            <a:endParaRPr lang="en-US" altLang="ko-KR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andoll 개화 01 Regular" panose="020B0600000101010101" pitchFamily="34" charset="-127"/>
              <a:ea typeface="Sandoll 개화 01 Regular" panose="020B0600000101010101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 rot="16200000">
            <a:off x="6610844" y="-1363950"/>
            <a:ext cx="461665" cy="6042680"/>
          </a:xfrm>
          <a:prstGeom prst="rect">
            <a:avLst/>
          </a:prstGeom>
          <a:noFill/>
        </p:spPr>
        <p:txBody>
          <a:bodyPr vert="eaVert" wrap="none" lIns="91440" tIns="45720" rIns="91440" bIns="45720">
            <a:spAutoFit/>
          </a:bodyPr>
          <a:lstStyle/>
          <a:p>
            <a:r>
              <a:rPr lang="ko-KR" altLang="en-US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점포의 재고 상품의 정보를 해당 지역 소비자에게 제공하는 플랫폼</a:t>
            </a:r>
            <a:endParaRPr lang="en-US" altLang="ko-KR" dirty="0" smtClean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andoll 개화 01 Regular" panose="020B0600000101010101" pitchFamily="34" charset="-127"/>
              <a:ea typeface="Sandoll 개화 01 Regular" panose="020B0600000101010101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 rot="16200000">
            <a:off x="3367189" y="3051820"/>
            <a:ext cx="800219" cy="2035173"/>
          </a:xfrm>
          <a:prstGeom prst="rect">
            <a:avLst/>
          </a:prstGeom>
          <a:noFill/>
        </p:spPr>
        <p:txBody>
          <a:bodyPr vert="eaVert" wrap="none" lIns="91440" tIns="45720" rIns="91440" bIns="45720">
            <a:spAutoFit/>
          </a:bodyPr>
          <a:lstStyle/>
          <a:p>
            <a:r>
              <a:rPr lang="ko-KR" altLang="en-US" sz="4000" dirty="0" smtClean="0">
                <a:ln w="0"/>
                <a:solidFill>
                  <a:srgbClr val="204F6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주요 타겟</a:t>
            </a:r>
            <a:endParaRPr lang="en-US" altLang="ko-KR" sz="4000" dirty="0" smtClean="0">
              <a:ln w="0"/>
              <a:solidFill>
                <a:srgbClr val="204F6A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andoll 개화 01 Regular" panose="020B0600000101010101" pitchFamily="34" charset="-127"/>
              <a:ea typeface="Sandoll 개화 01 Regular" panose="020B0600000101010101" pitchFamily="34" charset="-127"/>
            </a:endParaRPr>
          </a:p>
        </p:txBody>
      </p:sp>
      <p:sp>
        <p:nvSpPr>
          <p:cNvPr id="30" name="직사각형 29"/>
          <p:cNvSpPr/>
          <p:nvPr/>
        </p:nvSpPr>
        <p:spPr>
          <a:xfrm rot="16200000">
            <a:off x="4670674" y="3998184"/>
            <a:ext cx="461665" cy="2041585"/>
          </a:xfrm>
          <a:prstGeom prst="rect">
            <a:avLst/>
          </a:prstGeom>
          <a:noFill/>
        </p:spPr>
        <p:txBody>
          <a:bodyPr vert="eaVert" wrap="none" lIns="91440" tIns="45720" rIns="91440" bIns="45720">
            <a:spAutoFit/>
          </a:bodyPr>
          <a:lstStyle/>
          <a:p>
            <a:r>
              <a:rPr lang="ko-KR" altLang="en-US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지역 상권의 점주님들</a:t>
            </a:r>
            <a:endParaRPr lang="en-US" altLang="ko-KR" dirty="0" smtClean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andoll 개화 01 Regular" panose="020B0600000101010101" pitchFamily="34" charset="-127"/>
              <a:ea typeface="Sandoll 개화 01 Regular" panose="020B0600000101010101" pitchFamily="34" charset="-127"/>
            </a:endParaRPr>
          </a:p>
        </p:txBody>
      </p:sp>
      <p:sp>
        <p:nvSpPr>
          <p:cNvPr id="42" name="직사각형 41"/>
          <p:cNvSpPr/>
          <p:nvPr/>
        </p:nvSpPr>
        <p:spPr>
          <a:xfrm rot="16200000">
            <a:off x="4585692" y="4834199"/>
            <a:ext cx="461665" cy="1887696"/>
          </a:xfrm>
          <a:prstGeom prst="rect">
            <a:avLst/>
          </a:prstGeom>
          <a:noFill/>
        </p:spPr>
        <p:txBody>
          <a:bodyPr vert="eaVert" wrap="none" lIns="91440" tIns="45720" rIns="91440" bIns="45720">
            <a:spAutoFit/>
          </a:bodyPr>
          <a:lstStyle/>
          <a:p>
            <a:r>
              <a:rPr lang="ko-KR" altLang="en-US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해당 거주 지역 주민</a:t>
            </a:r>
            <a:endParaRPr lang="en-US" altLang="ko-KR" dirty="0" smtClean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andoll 개화 01 Regular" panose="020B0600000101010101" pitchFamily="34" charset="-127"/>
              <a:ea typeface="Sandoll 개화 01 Regular" panose="020B0600000101010101" pitchFamily="34" charset="-127"/>
            </a:endParaRPr>
          </a:p>
        </p:txBody>
      </p:sp>
      <p:sp>
        <p:nvSpPr>
          <p:cNvPr id="33" name="직사각형 32"/>
          <p:cNvSpPr/>
          <p:nvPr/>
        </p:nvSpPr>
        <p:spPr>
          <a:xfrm rot="16200000">
            <a:off x="6534847" y="-691620"/>
            <a:ext cx="461665" cy="5899639"/>
          </a:xfrm>
          <a:prstGeom prst="rect">
            <a:avLst/>
          </a:prstGeom>
          <a:noFill/>
        </p:spPr>
        <p:txBody>
          <a:bodyPr vert="eaVert" wrap="square" lIns="91440" tIns="45720" rIns="91440" bIns="45720">
            <a:spAutoFit/>
          </a:bodyPr>
          <a:lstStyle/>
          <a:p>
            <a:r>
              <a:rPr lang="ko-KR" altLang="en-US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점포에서 나오는 재고 상품을 소비자들에게 최대 </a:t>
            </a:r>
            <a:r>
              <a:rPr lang="en-US" altLang="ko-KR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90%</a:t>
            </a:r>
            <a:r>
              <a:rPr lang="en-US" altLang="ko-KR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 </a:t>
            </a:r>
            <a:r>
              <a:rPr lang="ko-KR" altLang="en-US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저렴하게</a:t>
            </a:r>
            <a:r>
              <a:rPr lang="en-US" altLang="ko-KR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!</a:t>
            </a:r>
            <a:endParaRPr lang="en-US" altLang="ko-KR" dirty="0" smtClean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andoll 개화 01 Regular" panose="020B0600000101010101" pitchFamily="34" charset="-127"/>
              <a:ea typeface="Sandoll 개화 01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717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9830404-020B-48C3-A74C-912AF889E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  <a14:imgEffect>
                      <a14:brightnessContrast bright="4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57"/>
            <a:ext cx="12192000" cy="6862457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BAF933CD-1A59-47C9-A2EF-87EC6E51F980}"/>
              </a:ext>
            </a:extLst>
          </p:cNvPr>
          <p:cNvSpPr/>
          <p:nvPr/>
        </p:nvSpPr>
        <p:spPr>
          <a:xfrm>
            <a:off x="420691" y="365233"/>
            <a:ext cx="1080000" cy="1080000"/>
          </a:xfrm>
          <a:prstGeom prst="ellipse">
            <a:avLst/>
          </a:prstGeom>
          <a:solidFill>
            <a:srgbClr val="204F6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1ECE6"/>
                </a:solidFill>
              </a:rPr>
              <a:t>	</a:t>
            </a:r>
            <a:endParaRPr lang="ko-KR" altLang="en-US" dirty="0">
              <a:solidFill>
                <a:srgbClr val="F1ECE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5A7454-E60C-4870-A065-84AD2A87BB66}"/>
              </a:ext>
            </a:extLst>
          </p:cNvPr>
          <p:cNvSpPr txBox="1"/>
          <p:nvPr/>
        </p:nvSpPr>
        <p:spPr>
          <a:xfrm>
            <a:off x="665267" y="337334"/>
            <a:ext cx="746445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00" i="1" dirty="0" smtClean="0">
                <a:solidFill>
                  <a:srgbClr val="E0DAD4"/>
                </a:solidFill>
                <a:latin typeface="Elephant" panose="02020904090505020303" pitchFamily="18" charset="0"/>
              </a:rPr>
              <a:t>3</a:t>
            </a:r>
            <a:endParaRPr lang="ko-KR" altLang="en-US" sz="8500" i="1" dirty="0">
              <a:solidFill>
                <a:srgbClr val="E0DAD4"/>
              </a:solidFill>
              <a:latin typeface="Elephant" panose="02020904090505020303" pitchFamily="18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BBF039E-90E0-4CA3-BD3A-1DF5F3FCB2FD}"/>
              </a:ext>
            </a:extLst>
          </p:cNvPr>
          <p:cNvCxnSpPr/>
          <p:nvPr/>
        </p:nvCxnSpPr>
        <p:spPr>
          <a:xfrm>
            <a:off x="726691" y="1870469"/>
            <a:ext cx="468000" cy="0"/>
          </a:xfrm>
          <a:prstGeom prst="line">
            <a:avLst/>
          </a:prstGeom>
          <a:ln w="41275">
            <a:solidFill>
              <a:srgbClr val="204F6A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A164B8A-53E5-4D3A-BD31-E71CDD419D66}"/>
              </a:ext>
            </a:extLst>
          </p:cNvPr>
          <p:cNvCxnSpPr>
            <a:cxnSpLocks/>
          </p:cNvCxnSpPr>
          <p:nvPr/>
        </p:nvCxnSpPr>
        <p:spPr>
          <a:xfrm flipV="1">
            <a:off x="1943049" y="0"/>
            <a:ext cx="0" cy="6858000"/>
          </a:xfrm>
          <a:prstGeom prst="line">
            <a:avLst/>
          </a:prstGeom>
          <a:ln w="12700">
            <a:solidFill>
              <a:srgbClr val="204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 rot="16200000">
            <a:off x="3443389" y="-186505"/>
            <a:ext cx="800219" cy="2492029"/>
          </a:xfrm>
          <a:prstGeom prst="rect">
            <a:avLst/>
          </a:prstGeom>
          <a:noFill/>
        </p:spPr>
        <p:txBody>
          <a:bodyPr vert="eaVert" wrap="none" lIns="91440" tIns="45720" rIns="91440" bIns="45720">
            <a:spAutoFit/>
          </a:bodyPr>
          <a:lstStyle/>
          <a:p>
            <a:r>
              <a:rPr lang="ko-KR" altLang="en-US" sz="4000" dirty="0" smtClean="0">
                <a:ln w="0"/>
                <a:solidFill>
                  <a:srgbClr val="204F6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서비스 소개</a:t>
            </a:r>
            <a:endParaRPr lang="en-US" altLang="ko-KR" sz="4000" dirty="0" smtClean="0">
              <a:ln w="0"/>
              <a:solidFill>
                <a:srgbClr val="204F6A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andoll 개화 01 Regular" panose="020B0600000101010101" pitchFamily="34" charset="-127"/>
              <a:ea typeface="Sandoll 개화 01 Regular" panose="020B0600000101010101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3704" r="96111">
                        <a14:foregroundMark x1="63704" y1="31111" x2="63704" y2="31111"/>
                        <a14:foregroundMark x1="71296" y1="31111" x2="71296" y2="31111"/>
                        <a14:foregroundMark x1="68426" y1="31296" x2="68426" y2="31296"/>
                        <a14:foregroundMark x1="60185" y1="31204" x2="60185" y2="31204"/>
                        <a14:foregroundMark x1="52593" y1="31481" x2="52593" y2="31481"/>
                        <a14:foregroundMark x1="51944" y1="35741" x2="51944" y2="35741"/>
                        <a14:foregroundMark x1="48241" y1="35833" x2="48241" y2="35833"/>
                        <a14:foregroundMark x1="40648" y1="33796" x2="40648" y2="33796"/>
                        <a14:foregroundMark x1="30648" y1="31019" x2="30648" y2="31019"/>
                        <a14:foregroundMark x1="30741" y1="32963" x2="30741" y2="32963"/>
                        <a14:foregroundMark x1="32407" y1="32778" x2="32407" y2="32778"/>
                        <a14:foregroundMark x1="36111" y1="32685" x2="36111" y2="32685"/>
                        <a14:foregroundMark x1="27685" y1="32500" x2="27685" y2="32500"/>
                        <a14:foregroundMark x1="11667" y1="32778" x2="11667" y2="32778"/>
                        <a14:foregroundMark x1="28148" y1="46481" x2="28148" y2="46481"/>
                        <a14:foregroundMark x1="26944" y1="50648" x2="26944" y2="50648"/>
                        <a14:foregroundMark x1="36852" y1="49444" x2="36852" y2="49444"/>
                        <a14:foregroundMark x1="39352" y1="49352" x2="39352" y2="49352"/>
                        <a14:foregroundMark x1="54722" y1="48148" x2="54722" y2="48148"/>
                        <a14:foregroundMark x1="51204" y1="47685" x2="51204" y2="47685"/>
                        <a14:foregroundMark x1="67500" y1="46111" x2="67500" y2="46111"/>
                        <a14:foregroundMark x1="65741" y1="50741" x2="65741" y2="50741"/>
                        <a14:foregroundMark x1="66759" y1="52963" x2="66759" y2="52963"/>
                        <a14:foregroundMark x1="74167" y1="51019" x2="74167" y2="51019"/>
                        <a14:foregroundMark x1="81296" y1="49352" x2="81296" y2="49352"/>
                        <a14:foregroundMark x1="26852" y1="52593" x2="26852" y2="52593"/>
                        <a14:foregroundMark x1="42037" y1="67870" x2="42037" y2="67870"/>
                        <a14:foregroundMark x1="48796" y1="69259" x2="48796" y2="69259"/>
                        <a14:foregroundMark x1="54444" y1="68241" x2="54444" y2="68241"/>
                        <a14:foregroundMark x1="61019" y1="68148" x2="61019" y2="68148"/>
                        <a14:backgroundMark x1="64259" y1="32407" x2="64259" y2="32407"/>
                        <a14:backgroundMark x1="71574" y1="32778" x2="71574" y2="32778"/>
                        <a14:backgroundMark x1="40185" y1="32963" x2="40185" y2="32963"/>
                        <a14:backgroundMark x1="48796" y1="68611" x2="48796" y2="68611"/>
                        <a14:backgroundMark x1="48704" y1="70463" x2="48704" y2="704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062" y="609600"/>
            <a:ext cx="4586654" cy="4586654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 rot="16200000">
            <a:off x="6789448" y="3248465"/>
            <a:ext cx="461665" cy="3221395"/>
          </a:xfrm>
          <a:prstGeom prst="rect">
            <a:avLst/>
          </a:prstGeom>
          <a:noFill/>
        </p:spPr>
        <p:txBody>
          <a:bodyPr vert="eaVert" wrap="none" lIns="91440" tIns="45720" rIns="91440" bIns="45720">
            <a:spAutoFit/>
          </a:bodyPr>
          <a:lstStyle/>
          <a:p>
            <a:r>
              <a:rPr lang="ko-KR" altLang="en-US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점포 재고관리 및 구매 유도 플랫폼</a:t>
            </a:r>
            <a:endParaRPr lang="en-US" altLang="ko-KR" dirty="0" smtClean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andoll 개화 01 Regular" panose="020B0600000101010101" pitchFamily="34" charset="-127"/>
              <a:ea typeface="Sandoll 개화 01 Regular" panose="020B0600000101010101" pitchFamily="34" charset="-127"/>
            </a:endParaRPr>
          </a:p>
        </p:txBody>
      </p:sp>
      <p:sp>
        <p:nvSpPr>
          <p:cNvPr id="25" name="직사각형 24"/>
          <p:cNvSpPr/>
          <p:nvPr/>
        </p:nvSpPr>
        <p:spPr>
          <a:xfrm rot="16200000">
            <a:off x="6801171" y="3704906"/>
            <a:ext cx="461665" cy="3580467"/>
          </a:xfrm>
          <a:prstGeom prst="rect">
            <a:avLst/>
          </a:prstGeom>
          <a:noFill/>
        </p:spPr>
        <p:txBody>
          <a:bodyPr vert="eaVert" wrap="none" lIns="91440" tIns="45720" rIns="91440" bIns="45720">
            <a:spAutoFit/>
          </a:bodyPr>
          <a:lstStyle/>
          <a:p>
            <a:r>
              <a:rPr lang="ko-KR" altLang="en-US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소상공인은 재고관리 및 기회비용 절감</a:t>
            </a:r>
            <a:endParaRPr lang="en-US" altLang="ko-KR" dirty="0" smtClean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andoll 개화 01 Regular" panose="020B0600000101010101" pitchFamily="34" charset="-127"/>
              <a:ea typeface="Sandoll 개화 01 Regular" panose="020B0600000101010101" pitchFamily="34" charset="-127"/>
            </a:endParaRPr>
          </a:p>
        </p:txBody>
      </p:sp>
      <p:sp>
        <p:nvSpPr>
          <p:cNvPr id="27" name="직사각형 26"/>
          <p:cNvSpPr/>
          <p:nvPr/>
        </p:nvSpPr>
        <p:spPr>
          <a:xfrm rot="16200000">
            <a:off x="6830480" y="4169409"/>
            <a:ext cx="461665" cy="3888244"/>
          </a:xfrm>
          <a:prstGeom prst="rect">
            <a:avLst/>
          </a:prstGeom>
          <a:noFill/>
        </p:spPr>
        <p:txBody>
          <a:bodyPr vert="eaVert" wrap="none" lIns="91440" tIns="45720" rIns="91440" bIns="45720">
            <a:spAutoFit/>
          </a:bodyPr>
          <a:lstStyle/>
          <a:p>
            <a:r>
              <a:rPr lang="ko-KR" altLang="en-US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소비자는 저렴한 가격에 질 좋은 상품 구매</a:t>
            </a:r>
            <a:endParaRPr lang="en-US" altLang="ko-KR" dirty="0" smtClean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andoll 개화 01 Regular" panose="020B0600000101010101" pitchFamily="34" charset="-127"/>
              <a:ea typeface="Sandoll 개화 01 Regular" panose="020B0600000101010101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47884" y="2563878"/>
            <a:ext cx="800219" cy="3965188"/>
          </a:xfrm>
          <a:prstGeom prst="rect">
            <a:avLst/>
          </a:prstGeom>
          <a:noFill/>
        </p:spPr>
        <p:txBody>
          <a:bodyPr vert="eaVert" wrap="none" lIns="91440" tIns="45720" rIns="91440" bIns="45720">
            <a:spAutoFit/>
          </a:bodyPr>
          <a:lstStyle/>
          <a:p>
            <a:r>
              <a:rPr lang="ko-KR" altLang="en-US" sz="4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서</a:t>
            </a:r>
            <a:r>
              <a:rPr lang="ko-KR" altLang="en-US" sz="40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 비 스 소 개</a:t>
            </a:r>
            <a:r>
              <a:rPr lang="ko-KR" altLang="en-US" sz="40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    </a:t>
            </a:r>
            <a:endParaRPr lang="en-US" altLang="ko-KR" sz="4000" dirty="0" smtClean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andoll 개화 01 Regular" panose="020B0600000101010101" pitchFamily="34" charset="-127"/>
              <a:ea typeface="Sandoll 개화 01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686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9830404-020B-48C3-A74C-912AF889E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  <a14:imgEffect>
                      <a14:brightnessContrast bright="4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57"/>
            <a:ext cx="12192000" cy="6862457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BAF933CD-1A59-47C9-A2EF-87EC6E51F980}"/>
              </a:ext>
            </a:extLst>
          </p:cNvPr>
          <p:cNvSpPr/>
          <p:nvPr/>
        </p:nvSpPr>
        <p:spPr>
          <a:xfrm>
            <a:off x="420691" y="365233"/>
            <a:ext cx="1080000" cy="1080000"/>
          </a:xfrm>
          <a:prstGeom prst="ellipse">
            <a:avLst/>
          </a:prstGeom>
          <a:solidFill>
            <a:srgbClr val="204F6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1ECE6"/>
                </a:solidFill>
              </a:rPr>
              <a:t>	</a:t>
            </a:r>
            <a:endParaRPr lang="ko-KR" altLang="en-US" dirty="0">
              <a:solidFill>
                <a:srgbClr val="F1ECE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5A7454-E60C-4870-A065-84AD2A87BB66}"/>
              </a:ext>
            </a:extLst>
          </p:cNvPr>
          <p:cNvSpPr txBox="1"/>
          <p:nvPr/>
        </p:nvSpPr>
        <p:spPr>
          <a:xfrm>
            <a:off x="665267" y="337334"/>
            <a:ext cx="746445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00" i="1" dirty="0" smtClean="0">
                <a:solidFill>
                  <a:srgbClr val="E0DAD4"/>
                </a:solidFill>
                <a:latin typeface="Elephant" panose="02020904090505020303" pitchFamily="18" charset="0"/>
              </a:rPr>
              <a:t>3</a:t>
            </a:r>
            <a:endParaRPr lang="ko-KR" altLang="en-US" sz="8500" i="1" dirty="0">
              <a:solidFill>
                <a:srgbClr val="E0DAD4"/>
              </a:solidFill>
              <a:latin typeface="Elephant" panose="02020904090505020303" pitchFamily="18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BBF039E-90E0-4CA3-BD3A-1DF5F3FCB2FD}"/>
              </a:ext>
            </a:extLst>
          </p:cNvPr>
          <p:cNvCxnSpPr/>
          <p:nvPr/>
        </p:nvCxnSpPr>
        <p:spPr>
          <a:xfrm>
            <a:off x="726691" y="1870469"/>
            <a:ext cx="468000" cy="0"/>
          </a:xfrm>
          <a:prstGeom prst="line">
            <a:avLst/>
          </a:prstGeom>
          <a:ln w="41275">
            <a:solidFill>
              <a:srgbClr val="204F6A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A164B8A-53E5-4D3A-BD31-E71CDD419D66}"/>
              </a:ext>
            </a:extLst>
          </p:cNvPr>
          <p:cNvCxnSpPr>
            <a:cxnSpLocks/>
          </p:cNvCxnSpPr>
          <p:nvPr/>
        </p:nvCxnSpPr>
        <p:spPr>
          <a:xfrm flipV="1">
            <a:off x="1943049" y="0"/>
            <a:ext cx="0" cy="6858000"/>
          </a:xfrm>
          <a:prstGeom prst="line">
            <a:avLst/>
          </a:prstGeom>
          <a:ln w="12700">
            <a:solidFill>
              <a:srgbClr val="204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 rot="16200000">
            <a:off x="4753443" y="-1642271"/>
            <a:ext cx="800219" cy="5579413"/>
          </a:xfrm>
          <a:prstGeom prst="rect">
            <a:avLst/>
          </a:prstGeom>
          <a:noFill/>
        </p:spPr>
        <p:txBody>
          <a:bodyPr vert="eaVert" wrap="none" lIns="91440" tIns="45720" rIns="91440" bIns="45720">
            <a:spAutoFit/>
          </a:bodyPr>
          <a:lstStyle/>
          <a:p>
            <a:r>
              <a:rPr lang="ko-KR" altLang="en-US" sz="4000" dirty="0" smtClean="0">
                <a:ln w="0"/>
                <a:solidFill>
                  <a:srgbClr val="204F6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와이어 프레임 </a:t>
            </a:r>
            <a:r>
              <a:rPr lang="en-US" altLang="ko-KR" sz="4000" dirty="0" smtClean="0">
                <a:ln w="0"/>
                <a:solidFill>
                  <a:srgbClr val="204F6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– </a:t>
            </a:r>
            <a:r>
              <a:rPr lang="ko-KR" altLang="en-US" sz="4000" dirty="0" smtClean="0">
                <a:ln w="0"/>
                <a:solidFill>
                  <a:srgbClr val="204F6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웹 페이지</a:t>
            </a:r>
            <a:endParaRPr lang="en-US" altLang="ko-KR" sz="4000" dirty="0" smtClean="0">
              <a:ln w="0"/>
              <a:solidFill>
                <a:srgbClr val="204F6A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andoll 개화 01 Regular" panose="020B0600000101010101" pitchFamily="34" charset="-127"/>
              <a:ea typeface="Sandoll 개화 01 Regular" panose="020B0600000101010101" pitchFamily="34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8126" y="2403968"/>
            <a:ext cx="8169348" cy="326926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47884" y="2563878"/>
            <a:ext cx="800219" cy="3965188"/>
          </a:xfrm>
          <a:prstGeom prst="rect">
            <a:avLst/>
          </a:prstGeom>
          <a:noFill/>
        </p:spPr>
        <p:txBody>
          <a:bodyPr vert="eaVert" wrap="none" lIns="91440" tIns="45720" rIns="91440" bIns="45720">
            <a:spAutoFit/>
          </a:bodyPr>
          <a:lstStyle/>
          <a:p>
            <a:r>
              <a:rPr lang="ko-KR" altLang="en-US" sz="4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서</a:t>
            </a:r>
            <a:r>
              <a:rPr lang="ko-KR" altLang="en-US" sz="40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 비 스 소 개</a:t>
            </a:r>
            <a:r>
              <a:rPr lang="ko-KR" altLang="en-US" sz="40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    </a:t>
            </a:r>
            <a:endParaRPr lang="en-US" altLang="ko-KR" sz="4000" dirty="0" smtClean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andoll 개화 01 Regular" panose="020B0600000101010101" pitchFamily="34" charset="-127"/>
              <a:ea typeface="Sandoll 개화 01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664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9830404-020B-48C3-A74C-912AF889E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  <a14:imgEffect>
                      <a14:brightnessContrast bright="4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57"/>
            <a:ext cx="12192000" cy="686245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47884" y="2563878"/>
            <a:ext cx="800219" cy="3965188"/>
          </a:xfrm>
          <a:prstGeom prst="rect">
            <a:avLst/>
          </a:prstGeom>
          <a:noFill/>
        </p:spPr>
        <p:txBody>
          <a:bodyPr vert="eaVert" wrap="none" lIns="91440" tIns="45720" rIns="91440" bIns="45720">
            <a:spAutoFit/>
          </a:bodyPr>
          <a:lstStyle/>
          <a:p>
            <a:r>
              <a:rPr lang="ko-KR" altLang="en-US" sz="4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서</a:t>
            </a:r>
            <a:r>
              <a:rPr lang="ko-KR" altLang="en-US" sz="40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 비 스 소 개</a:t>
            </a:r>
            <a:r>
              <a:rPr lang="ko-KR" altLang="en-US" sz="40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    </a:t>
            </a:r>
            <a:endParaRPr lang="en-US" altLang="ko-KR" sz="4000" dirty="0" smtClean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andoll 개화 01 Regular" panose="020B0600000101010101" pitchFamily="34" charset="-127"/>
              <a:ea typeface="Sandoll 개화 01 Regular" panose="020B0600000101010101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F933CD-1A59-47C9-A2EF-87EC6E51F980}"/>
              </a:ext>
            </a:extLst>
          </p:cNvPr>
          <p:cNvSpPr/>
          <p:nvPr/>
        </p:nvSpPr>
        <p:spPr>
          <a:xfrm>
            <a:off x="420691" y="365233"/>
            <a:ext cx="1080000" cy="1080000"/>
          </a:xfrm>
          <a:prstGeom prst="ellipse">
            <a:avLst/>
          </a:prstGeom>
          <a:solidFill>
            <a:srgbClr val="204F6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1ECE6"/>
                </a:solidFill>
              </a:rPr>
              <a:t>	</a:t>
            </a:r>
            <a:endParaRPr lang="ko-KR" altLang="en-US" dirty="0">
              <a:solidFill>
                <a:srgbClr val="F1ECE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5A7454-E60C-4870-A065-84AD2A87BB66}"/>
              </a:ext>
            </a:extLst>
          </p:cNvPr>
          <p:cNvSpPr txBox="1"/>
          <p:nvPr/>
        </p:nvSpPr>
        <p:spPr>
          <a:xfrm>
            <a:off x="665267" y="337334"/>
            <a:ext cx="746445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00" i="1" dirty="0" smtClean="0">
                <a:solidFill>
                  <a:srgbClr val="E0DAD4"/>
                </a:solidFill>
                <a:latin typeface="Elephant" panose="02020904090505020303" pitchFamily="18" charset="0"/>
              </a:rPr>
              <a:t>3</a:t>
            </a:r>
            <a:endParaRPr lang="ko-KR" altLang="en-US" sz="8500" i="1" dirty="0">
              <a:solidFill>
                <a:srgbClr val="E0DAD4"/>
              </a:solidFill>
              <a:latin typeface="Elephant" panose="02020904090505020303" pitchFamily="18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BBF039E-90E0-4CA3-BD3A-1DF5F3FCB2FD}"/>
              </a:ext>
            </a:extLst>
          </p:cNvPr>
          <p:cNvCxnSpPr/>
          <p:nvPr/>
        </p:nvCxnSpPr>
        <p:spPr>
          <a:xfrm>
            <a:off x="726691" y="1870469"/>
            <a:ext cx="468000" cy="0"/>
          </a:xfrm>
          <a:prstGeom prst="line">
            <a:avLst/>
          </a:prstGeom>
          <a:ln w="41275">
            <a:solidFill>
              <a:srgbClr val="204F6A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A164B8A-53E5-4D3A-BD31-E71CDD419D66}"/>
              </a:ext>
            </a:extLst>
          </p:cNvPr>
          <p:cNvCxnSpPr>
            <a:cxnSpLocks/>
          </p:cNvCxnSpPr>
          <p:nvPr/>
        </p:nvCxnSpPr>
        <p:spPr>
          <a:xfrm flipV="1">
            <a:off x="1943049" y="0"/>
            <a:ext cx="0" cy="6858000"/>
          </a:xfrm>
          <a:prstGeom prst="line">
            <a:avLst/>
          </a:prstGeom>
          <a:ln w="12700">
            <a:solidFill>
              <a:srgbClr val="204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 rot="16200000">
            <a:off x="4753443" y="-1642271"/>
            <a:ext cx="800219" cy="5579413"/>
          </a:xfrm>
          <a:prstGeom prst="rect">
            <a:avLst/>
          </a:prstGeom>
          <a:noFill/>
        </p:spPr>
        <p:txBody>
          <a:bodyPr vert="eaVert" wrap="none" lIns="91440" tIns="45720" rIns="91440" bIns="45720">
            <a:spAutoFit/>
          </a:bodyPr>
          <a:lstStyle/>
          <a:p>
            <a:r>
              <a:rPr lang="ko-KR" altLang="en-US" sz="4000" dirty="0" smtClean="0">
                <a:ln w="0"/>
                <a:solidFill>
                  <a:srgbClr val="204F6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와이어 프레임 </a:t>
            </a:r>
            <a:r>
              <a:rPr lang="en-US" altLang="ko-KR" sz="4000" dirty="0" smtClean="0">
                <a:ln w="0"/>
                <a:solidFill>
                  <a:srgbClr val="204F6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– </a:t>
            </a:r>
            <a:r>
              <a:rPr lang="ko-KR" altLang="en-US" sz="4000" dirty="0" smtClean="0">
                <a:ln w="0"/>
                <a:solidFill>
                  <a:srgbClr val="204F6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웹 페이지</a:t>
            </a:r>
            <a:endParaRPr lang="en-US" altLang="ko-KR" sz="4000" dirty="0" smtClean="0">
              <a:ln w="0"/>
              <a:solidFill>
                <a:srgbClr val="204F6A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andoll 개화 01 Regular" panose="020B0600000101010101" pitchFamily="34" charset="-127"/>
              <a:ea typeface="Sandoll 개화 01 Regular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8130" y="1636818"/>
            <a:ext cx="8314140" cy="488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9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9830404-020B-48C3-A74C-912AF889E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  <a14:imgEffect>
                      <a14:brightnessContrast bright="4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57"/>
            <a:ext cx="12192000" cy="6862457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BAF933CD-1A59-47C9-A2EF-87EC6E51F980}"/>
              </a:ext>
            </a:extLst>
          </p:cNvPr>
          <p:cNvSpPr/>
          <p:nvPr/>
        </p:nvSpPr>
        <p:spPr>
          <a:xfrm>
            <a:off x="420691" y="365233"/>
            <a:ext cx="1080000" cy="1080000"/>
          </a:xfrm>
          <a:prstGeom prst="ellipse">
            <a:avLst/>
          </a:prstGeom>
          <a:solidFill>
            <a:srgbClr val="204F6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1ECE6"/>
                </a:solidFill>
              </a:rPr>
              <a:t>	</a:t>
            </a:r>
            <a:endParaRPr lang="ko-KR" altLang="en-US" dirty="0">
              <a:solidFill>
                <a:srgbClr val="F1ECE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5A7454-E60C-4870-A065-84AD2A87BB66}"/>
              </a:ext>
            </a:extLst>
          </p:cNvPr>
          <p:cNvSpPr txBox="1"/>
          <p:nvPr/>
        </p:nvSpPr>
        <p:spPr>
          <a:xfrm>
            <a:off x="665267" y="337334"/>
            <a:ext cx="746445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00" i="1" dirty="0" smtClean="0">
                <a:solidFill>
                  <a:srgbClr val="E0DAD4"/>
                </a:solidFill>
                <a:latin typeface="Elephant" panose="02020904090505020303" pitchFamily="18" charset="0"/>
              </a:rPr>
              <a:t>3</a:t>
            </a:r>
            <a:endParaRPr lang="ko-KR" altLang="en-US" sz="8500" i="1" dirty="0">
              <a:solidFill>
                <a:srgbClr val="E0DAD4"/>
              </a:solidFill>
              <a:latin typeface="Elephant" panose="02020904090505020303" pitchFamily="18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BBF039E-90E0-4CA3-BD3A-1DF5F3FCB2FD}"/>
              </a:ext>
            </a:extLst>
          </p:cNvPr>
          <p:cNvCxnSpPr/>
          <p:nvPr/>
        </p:nvCxnSpPr>
        <p:spPr>
          <a:xfrm>
            <a:off x="726691" y="1870469"/>
            <a:ext cx="468000" cy="0"/>
          </a:xfrm>
          <a:prstGeom prst="line">
            <a:avLst/>
          </a:prstGeom>
          <a:ln w="41275">
            <a:solidFill>
              <a:srgbClr val="204F6A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A164B8A-53E5-4D3A-BD31-E71CDD419D66}"/>
              </a:ext>
            </a:extLst>
          </p:cNvPr>
          <p:cNvCxnSpPr>
            <a:cxnSpLocks/>
          </p:cNvCxnSpPr>
          <p:nvPr/>
        </p:nvCxnSpPr>
        <p:spPr>
          <a:xfrm flipV="1">
            <a:off x="1943049" y="0"/>
            <a:ext cx="0" cy="6858000"/>
          </a:xfrm>
          <a:prstGeom prst="line">
            <a:avLst/>
          </a:prstGeom>
          <a:ln w="12700">
            <a:solidFill>
              <a:srgbClr val="204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 rot="16200000">
            <a:off x="4753443" y="-1642271"/>
            <a:ext cx="800219" cy="5579413"/>
          </a:xfrm>
          <a:prstGeom prst="rect">
            <a:avLst/>
          </a:prstGeom>
          <a:noFill/>
        </p:spPr>
        <p:txBody>
          <a:bodyPr vert="eaVert" wrap="none" lIns="91440" tIns="45720" rIns="91440" bIns="45720">
            <a:spAutoFit/>
          </a:bodyPr>
          <a:lstStyle/>
          <a:p>
            <a:r>
              <a:rPr lang="ko-KR" altLang="en-US" sz="4000" dirty="0" smtClean="0">
                <a:ln w="0"/>
                <a:solidFill>
                  <a:srgbClr val="204F6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와이어 프레임 </a:t>
            </a:r>
            <a:r>
              <a:rPr lang="en-US" altLang="ko-KR" sz="4000" dirty="0" smtClean="0">
                <a:ln w="0"/>
                <a:solidFill>
                  <a:srgbClr val="204F6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– </a:t>
            </a:r>
            <a:r>
              <a:rPr lang="ko-KR" altLang="en-US" sz="4000" dirty="0" smtClean="0">
                <a:ln w="0"/>
                <a:solidFill>
                  <a:srgbClr val="204F6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웹 페이지</a:t>
            </a:r>
            <a:endParaRPr lang="en-US" altLang="ko-KR" sz="4000" dirty="0" smtClean="0">
              <a:ln w="0"/>
              <a:solidFill>
                <a:srgbClr val="204F6A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andoll 개화 01 Regular" panose="020B0600000101010101" pitchFamily="34" charset="-127"/>
              <a:ea typeface="Sandoll 개화 01 Regular" panose="020B0600000101010101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7124" y="1497102"/>
            <a:ext cx="5220152" cy="526587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47884" y="2563878"/>
            <a:ext cx="800219" cy="3965188"/>
          </a:xfrm>
          <a:prstGeom prst="rect">
            <a:avLst/>
          </a:prstGeom>
          <a:noFill/>
        </p:spPr>
        <p:txBody>
          <a:bodyPr vert="eaVert" wrap="none" lIns="91440" tIns="45720" rIns="91440" bIns="45720">
            <a:spAutoFit/>
          </a:bodyPr>
          <a:lstStyle/>
          <a:p>
            <a:r>
              <a:rPr lang="ko-KR" altLang="en-US" sz="4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서</a:t>
            </a:r>
            <a:r>
              <a:rPr lang="ko-KR" altLang="en-US" sz="40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 비 스 소 개</a:t>
            </a:r>
            <a:r>
              <a:rPr lang="ko-KR" altLang="en-US" sz="40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    </a:t>
            </a:r>
            <a:endParaRPr lang="en-US" altLang="ko-KR" sz="4000" dirty="0" smtClean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andoll 개화 01 Regular" panose="020B0600000101010101" pitchFamily="34" charset="-127"/>
              <a:ea typeface="Sandoll 개화 01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830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1036</TotalTime>
  <Words>278</Words>
  <Application>Microsoft Office PowerPoint</Application>
  <PresentationFormat>와이드스크린</PresentationFormat>
  <Paragraphs>90</Paragraphs>
  <Slides>13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Sandoll 개화 01 Regular</vt:lpstr>
      <vt:lpstr>맑은 고딕</vt:lpstr>
      <vt:lpstr>Arial</vt:lpstr>
      <vt:lpstr>Broadway</vt:lpstr>
      <vt:lpstr>Elephant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우혜주</dc:creator>
  <cp:lastModifiedBy>multicampus</cp:lastModifiedBy>
  <cp:revision>126</cp:revision>
  <dcterms:created xsi:type="dcterms:W3CDTF">2019-06-06T07:59:33Z</dcterms:created>
  <dcterms:modified xsi:type="dcterms:W3CDTF">2020-08-19T08:54:23Z</dcterms:modified>
</cp:coreProperties>
</file>